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ustafa aydin" initials="ma" lastIdx="1" clrIdx="0">
    <p:extLst>
      <p:ext uri="{19B8F6BF-5375-455C-9EA6-DF929625EA0E}">
        <p15:presenceInfo xmlns:p15="http://schemas.microsoft.com/office/powerpoint/2012/main" userId="acfd148ca4fcbc3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1BBCA3B-AFCD-4C92-933E-D6CBAD0C56B1}" type="doc">
      <dgm:prSet loTypeId="urn:microsoft.com/office/officeart/2005/8/layout/hProcess9" loCatId="process" qsTypeId="urn:microsoft.com/office/officeart/2005/8/quickstyle/simple1" qsCatId="simple" csTypeId="urn:microsoft.com/office/officeart/2005/8/colors/colorful5" csCatId="colorful" phldr="1"/>
      <dgm:spPr/>
    </dgm:pt>
    <dgm:pt modelId="{0B0E4328-1148-477C-8937-0F20860FAE33}">
      <dgm:prSet phldrT="[Metin]" custT="1"/>
      <dgm:spPr>
        <a:solidFill>
          <a:schemeClr val="bg2"/>
        </a:solidFill>
      </dgm:spPr>
      <dgm:t>
        <a:bodyPr/>
        <a:lstStyle/>
        <a:p>
          <a:r>
            <a:rPr lang="tr-TR" sz="1800" b="1" dirty="0"/>
            <a:t>1. DÖNEM</a:t>
          </a:r>
        </a:p>
      </dgm:t>
    </dgm:pt>
    <dgm:pt modelId="{58CFDD2E-A1F0-4A34-B701-4D36B39687DF}" type="parTrans" cxnId="{DE674AE8-A19F-4EAA-844F-91207C6D32E0}">
      <dgm:prSet/>
      <dgm:spPr/>
      <dgm:t>
        <a:bodyPr/>
        <a:lstStyle/>
        <a:p>
          <a:endParaRPr lang="tr-TR"/>
        </a:p>
      </dgm:t>
    </dgm:pt>
    <dgm:pt modelId="{4E79E158-A8B7-42F9-A06B-D1D08D0C7382}" type="sibTrans" cxnId="{DE674AE8-A19F-4EAA-844F-91207C6D32E0}">
      <dgm:prSet/>
      <dgm:spPr/>
      <dgm:t>
        <a:bodyPr/>
        <a:lstStyle/>
        <a:p>
          <a:endParaRPr lang="tr-TR"/>
        </a:p>
      </dgm:t>
    </dgm:pt>
    <dgm:pt modelId="{3CF6198F-7050-48EB-85AE-9D7A48AAC588}">
      <dgm:prSet phldrT="[Metin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tr-TR" sz="1800" b="1" dirty="0"/>
            <a:t>2. DÖNEM</a:t>
          </a:r>
        </a:p>
      </dgm:t>
    </dgm:pt>
    <dgm:pt modelId="{271789A6-586A-451D-866D-3FD724CA5783}" type="parTrans" cxnId="{32FAB7BF-0C50-44D2-9C40-3FEE39791F0E}">
      <dgm:prSet/>
      <dgm:spPr/>
      <dgm:t>
        <a:bodyPr/>
        <a:lstStyle/>
        <a:p>
          <a:endParaRPr lang="tr-TR"/>
        </a:p>
      </dgm:t>
    </dgm:pt>
    <dgm:pt modelId="{1CF37614-44B2-4196-86EE-A7E204003C6F}" type="sibTrans" cxnId="{32FAB7BF-0C50-44D2-9C40-3FEE39791F0E}">
      <dgm:prSet/>
      <dgm:spPr/>
      <dgm:t>
        <a:bodyPr/>
        <a:lstStyle/>
        <a:p>
          <a:endParaRPr lang="tr-TR"/>
        </a:p>
      </dgm:t>
    </dgm:pt>
    <dgm:pt modelId="{0266AB4E-E297-4923-BACD-978F373F7F93}">
      <dgm:prSet phldrT="[Metin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tr-TR" sz="1800" b="1" dirty="0"/>
            <a:t>3. DÖNEM</a:t>
          </a:r>
        </a:p>
      </dgm:t>
    </dgm:pt>
    <dgm:pt modelId="{E7F70BAE-BAE3-4338-BFFC-F97CF80CC144}" type="parTrans" cxnId="{400E7B2C-E089-408C-831F-04D1A1806197}">
      <dgm:prSet/>
      <dgm:spPr/>
      <dgm:t>
        <a:bodyPr/>
        <a:lstStyle/>
        <a:p>
          <a:endParaRPr lang="tr-TR"/>
        </a:p>
      </dgm:t>
    </dgm:pt>
    <dgm:pt modelId="{659EAD02-CBCA-492B-9325-8509D0AA85AB}" type="sibTrans" cxnId="{400E7B2C-E089-408C-831F-04D1A1806197}">
      <dgm:prSet/>
      <dgm:spPr/>
      <dgm:t>
        <a:bodyPr/>
        <a:lstStyle/>
        <a:p>
          <a:endParaRPr lang="tr-TR"/>
        </a:p>
      </dgm:t>
    </dgm:pt>
    <dgm:pt modelId="{1D2A1324-3D3E-492C-B837-FB4B3381E95D}">
      <dgm:prSet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tr-TR" sz="1800" b="1" dirty="0">
              <a:latin typeface="+mn-lt"/>
            </a:rPr>
            <a:t>4. DÖNEM</a:t>
          </a:r>
        </a:p>
      </dgm:t>
    </dgm:pt>
    <dgm:pt modelId="{26444D5C-87FA-4C6C-A6F2-05FCF52023F9}" type="parTrans" cxnId="{6F2DE681-53BA-4F88-B7BB-AE611E6D8334}">
      <dgm:prSet/>
      <dgm:spPr/>
      <dgm:t>
        <a:bodyPr/>
        <a:lstStyle/>
        <a:p>
          <a:endParaRPr lang="tr-TR"/>
        </a:p>
      </dgm:t>
    </dgm:pt>
    <dgm:pt modelId="{EEA36CCD-1685-482D-AAF4-4F3F3775937D}" type="sibTrans" cxnId="{6F2DE681-53BA-4F88-B7BB-AE611E6D8334}">
      <dgm:prSet/>
      <dgm:spPr/>
      <dgm:t>
        <a:bodyPr/>
        <a:lstStyle/>
        <a:p>
          <a:endParaRPr lang="tr-TR"/>
        </a:p>
      </dgm:t>
    </dgm:pt>
    <dgm:pt modelId="{331559F9-D6FF-4981-953B-C32E94AF557C}">
      <dgm:prSet custT="1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tr-TR" sz="1800" b="1" dirty="0">
              <a:latin typeface="Calibri "/>
            </a:rPr>
            <a:t>5. DÖNEM </a:t>
          </a:r>
        </a:p>
      </dgm:t>
    </dgm:pt>
    <dgm:pt modelId="{21E00AD1-3E79-4DE3-AA90-45A9F391D803}" type="parTrans" cxnId="{AE338960-177C-4B74-8FDC-00FD45FD202E}">
      <dgm:prSet/>
      <dgm:spPr/>
      <dgm:t>
        <a:bodyPr/>
        <a:lstStyle/>
        <a:p>
          <a:endParaRPr lang="tr-TR"/>
        </a:p>
      </dgm:t>
    </dgm:pt>
    <dgm:pt modelId="{397E6410-546A-41E0-A72E-7ACD092FC28E}" type="sibTrans" cxnId="{AE338960-177C-4B74-8FDC-00FD45FD202E}">
      <dgm:prSet/>
      <dgm:spPr/>
      <dgm:t>
        <a:bodyPr/>
        <a:lstStyle/>
        <a:p>
          <a:endParaRPr lang="tr-TR"/>
        </a:p>
      </dgm:t>
    </dgm:pt>
    <dgm:pt modelId="{F2CECB14-E21C-438E-9E84-F65204D02576}">
      <dgm:prSet custT="1"/>
      <dgm:spPr>
        <a:solidFill>
          <a:schemeClr val="accent1">
            <a:lumMod val="50000"/>
          </a:schemeClr>
        </a:solidFill>
      </dgm:spPr>
      <dgm:t>
        <a:bodyPr/>
        <a:lstStyle/>
        <a:p>
          <a:r>
            <a:rPr lang="tr-TR" sz="1800" b="1" dirty="0">
              <a:latin typeface="Calibri "/>
            </a:rPr>
            <a:t>6. DÖNEM</a:t>
          </a:r>
        </a:p>
      </dgm:t>
    </dgm:pt>
    <dgm:pt modelId="{6A484EF9-19B9-4D48-8D37-FB22211F8EFC}" type="parTrans" cxnId="{88324750-619A-482B-99AE-A2A79308185F}">
      <dgm:prSet/>
      <dgm:spPr/>
      <dgm:t>
        <a:bodyPr/>
        <a:lstStyle/>
        <a:p>
          <a:endParaRPr lang="tr-TR"/>
        </a:p>
      </dgm:t>
    </dgm:pt>
    <dgm:pt modelId="{9F7CC72C-DE65-4AAF-B70E-0527231A34D5}" type="sibTrans" cxnId="{88324750-619A-482B-99AE-A2A79308185F}">
      <dgm:prSet/>
      <dgm:spPr/>
      <dgm:t>
        <a:bodyPr/>
        <a:lstStyle/>
        <a:p>
          <a:endParaRPr lang="tr-TR"/>
        </a:p>
      </dgm:t>
    </dgm:pt>
    <dgm:pt modelId="{09667AD7-C754-470F-A145-EDDE14B4A94F}" type="pres">
      <dgm:prSet presAssocID="{31BBCA3B-AFCD-4C92-933E-D6CBAD0C56B1}" presName="CompostProcess" presStyleCnt="0">
        <dgm:presLayoutVars>
          <dgm:dir/>
          <dgm:resizeHandles val="exact"/>
        </dgm:presLayoutVars>
      </dgm:prSet>
      <dgm:spPr/>
    </dgm:pt>
    <dgm:pt modelId="{93906BED-3A88-45A1-80CE-DE8917318EAA}" type="pres">
      <dgm:prSet presAssocID="{31BBCA3B-AFCD-4C92-933E-D6CBAD0C56B1}" presName="arrow" presStyleLbl="bgShp" presStyleIdx="0" presStyleCnt="1" custLinFactNeighborX="0" custLinFactNeighborY="15266"/>
      <dgm:spPr/>
    </dgm:pt>
    <dgm:pt modelId="{0BFC0CCF-066F-4A11-8CCA-92EDA48E4755}" type="pres">
      <dgm:prSet presAssocID="{31BBCA3B-AFCD-4C92-933E-D6CBAD0C56B1}" presName="linearProcess" presStyleCnt="0"/>
      <dgm:spPr/>
    </dgm:pt>
    <dgm:pt modelId="{EFD980FA-F26A-4BA2-B49F-D051E0DCFC6F}" type="pres">
      <dgm:prSet presAssocID="{0B0E4328-1148-477C-8937-0F20860FAE33}" presName="text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CDE6BF1-38FB-436F-83C6-5D8C20F2FCC5}" type="pres">
      <dgm:prSet presAssocID="{4E79E158-A8B7-42F9-A06B-D1D08D0C7382}" presName="sibTrans" presStyleCnt="0"/>
      <dgm:spPr/>
    </dgm:pt>
    <dgm:pt modelId="{62BE77A8-CEC9-452C-B2DD-CFD996251E6F}" type="pres">
      <dgm:prSet presAssocID="{3CF6198F-7050-48EB-85AE-9D7A48AAC588}" presName="text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5D936D1-4E9F-48B0-A4FB-87C8289426CD}" type="pres">
      <dgm:prSet presAssocID="{1CF37614-44B2-4196-86EE-A7E204003C6F}" presName="sibTrans" presStyleCnt="0"/>
      <dgm:spPr/>
    </dgm:pt>
    <dgm:pt modelId="{A8EB89C5-3CA9-43AF-B8DB-EC330886D3BA}" type="pres">
      <dgm:prSet presAssocID="{0266AB4E-E297-4923-BACD-978F373F7F93}" presName="text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2251BCC7-40BC-4DB2-9171-E0B72C3A62DF}" type="pres">
      <dgm:prSet presAssocID="{659EAD02-CBCA-492B-9325-8509D0AA85AB}" presName="sibTrans" presStyleCnt="0"/>
      <dgm:spPr/>
    </dgm:pt>
    <dgm:pt modelId="{39F749DA-B595-4628-8E9F-02E99D8290B5}" type="pres">
      <dgm:prSet presAssocID="{1D2A1324-3D3E-492C-B837-FB4B3381E95D}" presName="text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DC9FD702-D15A-42D1-817C-88B167E9BB2D}" type="pres">
      <dgm:prSet presAssocID="{EEA36CCD-1685-482D-AAF4-4F3F3775937D}" presName="sibTrans" presStyleCnt="0"/>
      <dgm:spPr/>
    </dgm:pt>
    <dgm:pt modelId="{D6745790-B2AF-412B-8B18-36CD30E524BB}" type="pres">
      <dgm:prSet presAssocID="{331559F9-D6FF-4981-953B-C32E94AF557C}" presName="text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CBE65F4-3273-4DEC-BE6F-911FF83099DF}" type="pres">
      <dgm:prSet presAssocID="{397E6410-546A-41E0-A72E-7ACD092FC28E}" presName="sibTrans" presStyleCnt="0"/>
      <dgm:spPr/>
    </dgm:pt>
    <dgm:pt modelId="{C1ECEB07-8F05-44A5-A1B2-F45ADB9EB2EC}" type="pres">
      <dgm:prSet presAssocID="{F2CECB14-E21C-438E-9E84-F65204D02576}" presName="text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DE674AE8-A19F-4EAA-844F-91207C6D32E0}" srcId="{31BBCA3B-AFCD-4C92-933E-D6CBAD0C56B1}" destId="{0B0E4328-1148-477C-8937-0F20860FAE33}" srcOrd="0" destOrd="0" parTransId="{58CFDD2E-A1F0-4A34-B701-4D36B39687DF}" sibTransId="{4E79E158-A8B7-42F9-A06B-D1D08D0C7382}"/>
    <dgm:cxn modelId="{AE338960-177C-4B74-8FDC-00FD45FD202E}" srcId="{31BBCA3B-AFCD-4C92-933E-D6CBAD0C56B1}" destId="{331559F9-D6FF-4981-953B-C32E94AF557C}" srcOrd="4" destOrd="0" parTransId="{21E00AD1-3E79-4DE3-AA90-45A9F391D803}" sibTransId="{397E6410-546A-41E0-A72E-7ACD092FC28E}"/>
    <dgm:cxn modelId="{6838B853-8F63-4EE5-A0DC-31341E9D0D52}" type="presOf" srcId="{0266AB4E-E297-4923-BACD-978F373F7F93}" destId="{A8EB89C5-3CA9-43AF-B8DB-EC330886D3BA}" srcOrd="0" destOrd="0" presId="urn:microsoft.com/office/officeart/2005/8/layout/hProcess9"/>
    <dgm:cxn modelId="{CD958B04-4854-4D93-96AD-B045DE79F96B}" type="presOf" srcId="{F2CECB14-E21C-438E-9E84-F65204D02576}" destId="{C1ECEB07-8F05-44A5-A1B2-F45ADB9EB2EC}" srcOrd="0" destOrd="0" presId="urn:microsoft.com/office/officeart/2005/8/layout/hProcess9"/>
    <dgm:cxn modelId="{780C07FD-0462-4E1D-A6B7-4D25E92DEDFD}" type="presOf" srcId="{331559F9-D6FF-4981-953B-C32E94AF557C}" destId="{D6745790-B2AF-412B-8B18-36CD30E524BB}" srcOrd="0" destOrd="0" presId="urn:microsoft.com/office/officeart/2005/8/layout/hProcess9"/>
    <dgm:cxn modelId="{081F75F4-8B2D-4AA3-830C-5F0BEA2A6664}" type="presOf" srcId="{3CF6198F-7050-48EB-85AE-9D7A48AAC588}" destId="{62BE77A8-CEC9-452C-B2DD-CFD996251E6F}" srcOrd="0" destOrd="0" presId="urn:microsoft.com/office/officeart/2005/8/layout/hProcess9"/>
    <dgm:cxn modelId="{4A5948ED-E0FB-44DD-982D-978426AB03F6}" type="presOf" srcId="{31BBCA3B-AFCD-4C92-933E-D6CBAD0C56B1}" destId="{09667AD7-C754-470F-A145-EDDE14B4A94F}" srcOrd="0" destOrd="0" presId="urn:microsoft.com/office/officeart/2005/8/layout/hProcess9"/>
    <dgm:cxn modelId="{BDB69B05-E63F-4F40-8CE8-EE541605DFA8}" type="presOf" srcId="{1D2A1324-3D3E-492C-B837-FB4B3381E95D}" destId="{39F749DA-B595-4628-8E9F-02E99D8290B5}" srcOrd="0" destOrd="0" presId="urn:microsoft.com/office/officeart/2005/8/layout/hProcess9"/>
    <dgm:cxn modelId="{400E7B2C-E089-408C-831F-04D1A1806197}" srcId="{31BBCA3B-AFCD-4C92-933E-D6CBAD0C56B1}" destId="{0266AB4E-E297-4923-BACD-978F373F7F93}" srcOrd="2" destOrd="0" parTransId="{E7F70BAE-BAE3-4338-BFFC-F97CF80CC144}" sibTransId="{659EAD02-CBCA-492B-9325-8509D0AA85AB}"/>
    <dgm:cxn modelId="{6DE9A483-B71E-46B3-8951-9B442F0B5AF7}" type="presOf" srcId="{0B0E4328-1148-477C-8937-0F20860FAE33}" destId="{EFD980FA-F26A-4BA2-B49F-D051E0DCFC6F}" srcOrd="0" destOrd="0" presId="urn:microsoft.com/office/officeart/2005/8/layout/hProcess9"/>
    <dgm:cxn modelId="{6F2DE681-53BA-4F88-B7BB-AE611E6D8334}" srcId="{31BBCA3B-AFCD-4C92-933E-D6CBAD0C56B1}" destId="{1D2A1324-3D3E-492C-B837-FB4B3381E95D}" srcOrd="3" destOrd="0" parTransId="{26444D5C-87FA-4C6C-A6F2-05FCF52023F9}" sibTransId="{EEA36CCD-1685-482D-AAF4-4F3F3775937D}"/>
    <dgm:cxn modelId="{32FAB7BF-0C50-44D2-9C40-3FEE39791F0E}" srcId="{31BBCA3B-AFCD-4C92-933E-D6CBAD0C56B1}" destId="{3CF6198F-7050-48EB-85AE-9D7A48AAC588}" srcOrd="1" destOrd="0" parTransId="{271789A6-586A-451D-866D-3FD724CA5783}" sibTransId="{1CF37614-44B2-4196-86EE-A7E204003C6F}"/>
    <dgm:cxn modelId="{88324750-619A-482B-99AE-A2A79308185F}" srcId="{31BBCA3B-AFCD-4C92-933E-D6CBAD0C56B1}" destId="{F2CECB14-E21C-438E-9E84-F65204D02576}" srcOrd="5" destOrd="0" parTransId="{6A484EF9-19B9-4D48-8D37-FB22211F8EFC}" sibTransId="{9F7CC72C-DE65-4AAF-B70E-0527231A34D5}"/>
    <dgm:cxn modelId="{BBB01759-1234-4394-8BC3-895A30BE71E1}" type="presParOf" srcId="{09667AD7-C754-470F-A145-EDDE14B4A94F}" destId="{93906BED-3A88-45A1-80CE-DE8917318EAA}" srcOrd="0" destOrd="0" presId="urn:microsoft.com/office/officeart/2005/8/layout/hProcess9"/>
    <dgm:cxn modelId="{C2EA35FB-C550-447E-A796-D2E02083C796}" type="presParOf" srcId="{09667AD7-C754-470F-A145-EDDE14B4A94F}" destId="{0BFC0CCF-066F-4A11-8CCA-92EDA48E4755}" srcOrd="1" destOrd="0" presId="urn:microsoft.com/office/officeart/2005/8/layout/hProcess9"/>
    <dgm:cxn modelId="{914AFB48-4F60-4BF7-815D-4C1DDAF7F9AE}" type="presParOf" srcId="{0BFC0CCF-066F-4A11-8CCA-92EDA48E4755}" destId="{EFD980FA-F26A-4BA2-B49F-D051E0DCFC6F}" srcOrd="0" destOrd="0" presId="urn:microsoft.com/office/officeart/2005/8/layout/hProcess9"/>
    <dgm:cxn modelId="{E5A6B4C1-F6A7-4104-A892-FC511A8B78BD}" type="presParOf" srcId="{0BFC0CCF-066F-4A11-8CCA-92EDA48E4755}" destId="{ECDE6BF1-38FB-436F-83C6-5D8C20F2FCC5}" srcOrd="1" destOrd="0" presId="urn:microsoft.com/office/officeart/2005/8/layout/hProcess9"/>
    <dgm:cxn modelId="{4EA0F4B2-8FD6-4262-BFB3-B3A016136334}" type="presParOf" srcId="{0BFC0CCF-066F-4A11-8CCA-92EDA48E4755}" destId="{62BE77A8-CEC9-452C-B2DD-CFD996251E6F}" srcOrd="2" destOrd="0" presId="urn:microsoft.com/office/officeart/2005/8/layout/hProcess9"/>
    <dgm:cxn modelId="{1BC6362B-FF8D-403F-B8D7-5AFE5EA03DF6}" type="presParOf" srcId="{0BFC0CCF-066F-4A11-8CCA-92EDA48E4755}" destId="{F5D936D1-4E9F-48B0-A4FB-87C8289426CD}" srcOrd="3" destOrd="0" presId="urn:microsoft.com/office/officeart/2005/8/layout/hProcess9"/>
    <dgm:cxn modelId="{BB0BCDE8-BE77-43DC-9FD3-19CB6962B99D}" type="presParOf" srcId="{0BFC0CCF-066F-4A11-8CCA-92EDA48E4755}" destId="{A8EB89C5-3CA9-43AF-B8DB-EC330886D3BA}" srcOrd="4" destOrd="0" presId="urn:microsoft.com/office/officeart/2005/8/layout/hProcess9"/>
    <dgm:cxn modelId="{4B864A73-930E-4078-A6EE-5F7EE09A73A8}" type="presParOf" srcId="{0BFC0CCF-066F-4A11-8CCA-92EDA48E4755}" destId="{2251BCC7-40BC-4DB2-9171-E0B72C3A62DF}" srcOrd="5" destOrd="0" presId="urn:microsoft.com/office/officeart/2005/8/layout/hProcess9"/>
    <dgm:cxn modelId="{130115E6-4032-4655-B751-06B15817C629}" type="presParOf" srcId="{0BFC0CCF-066F-4A11-8CCA-92EDA48E4755}" destId="{39F749DA-B595-4628-8E9F-02E99D8290B5}" srcOrd="6" destOrd="0" presId="urn:microsoft.com/office/officeart/2005/8/layout/hProcess9"/>
    <dgm:cxn modelId="{DE7BC401-7DB6-4702-A04D-AB1E401967E8}" type="presParOf" srcId="{0BFC0CCF-066F-4A11-8CCA-92EDA48E4755}" destId="{DC9FD702-D15A-42D1-817C-88B167E9BB2D}" srcOrd="7" destOrd="0" presId="urn:microsoft.com/office/officeart/2005/8/layout/hProcess9"/>
    <dgm:cxn modelId="{3DA8945B-6E27-4C15-A1B4-947EE91A5BF6}" type="presParOf" srcId="{0BFC0CCF-066F-4A11-8CCA-92EDA48E4755}" destId="{D6745790-B2AF-412B-8B18-36CD30E524BB}" srcOrd="8" destOrd="0" presId="urn:microsoft.com/office/officeart/2005/8/layout/hProcess9"/>
    <dgm:cxn modelId="{C87E8A31-7137-4699-9208-3A5D355445A3}" type="presParOf" srcId="{0BFC0CCF-066F-4A11-8CCA-92EDA48E4755}" destId="{ACBE65F4-3273-4DEC-BE6F-911FF83099DF}" srcOrd="9" destOrd="0" presId="urn:microsoft.com/office/officeart/2005/8/layout/hProcess9"/>
    <dgm:cxn modelId="{0ACCE8D3-842E-4D9B-9875-2BCD2FEABCCC}" type="presParOf" srcId="{0BFC0CCF-066F-4A11-8CCA-92EDA48E4755}" destId="{C1ECEB07-8F05-44A5-A1B2-F45ADB9EB2EC}" srcOrd="10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0A6658A-ADEF-4FC1-B61A-9E46D08B8E6C}" type="doc">
      <dgm:prSet loTypeId="urn:microsoft.com/office/officeart/2005/8/layout/hProcess9" loCatId="process" qsTypeId="urn:microsoft.com/office/officeart/2005/8/quickstyle/simple1" qsCatId="simple" csTypeId="urn:microsoft.com/office/officeart/2005/8/colors/accent2_3" csCatId="accent2" phldr="1"/>
      <dgm:spPr/>
    </dgm:pt>
    <dgm:pt modelId="{E8126B51-CFC0-4C50-823F-ED89F08E51D3}">
      <dgm:prSet phldrT="[Metin]" custT="1"/>
      <dgm:spPr>
        <a:solidFill>
          <a:schemeClr val="bg2"/>
        </a:solidFill>
      </dgm:spPr>
      <dgm:t>
        <a:bodyPr/>
        <a:lstStyle/>
        <a:p>
          <a:r>
            <a:rPr lang="tr-TR" sz="1800" b="1" dirty="0"/>
            <a:t>7. DÖNEM</a:t>
          </a:r>
        </a:p>
      </dgm:t>
    </dgm:pt>
    <dgm:pt modelId="{B2B25D6B-8827-425F-983A-782DDE89AD06}" type="parTrans" cxnId="{53C92B86-3067-4B03-83A4-FECED8369722}">
      <dgm:prSet/>
      <dgm:spPr/>
      <dgm:t>
        <a:bodyPr/>
        <a:lstStyle/>
        <a:p>
          <a:endParaRPr lang="tr-TR"/>
        </a:p>
      </dgm:t>
    </dgm:pt>
    <dgm:pt modelId="{3E88B1D4-2DAE-4B2B-858D-46AF90F41893}" type="sibTrans" cxnId="{53C92B86-3067-4B03-83A4-FECED8369722}">
      <dgm:prSet/>
      <dgm:spPr/>
      <dgm:t>
        <a:bodyPr/>
        <a:lstStyle/>
        <a:p>
          <a:endParaRPr lang="tr-TR"/>
        </a:p>
      </dgm:t>
    </dgm:pt>
    <dgm:pt modelId="{CC5E4146-F5C6-4753-9106-7796C524E238}">
      <dgm:prSet phldrT="[Metin]" custT="1"/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r>
            <a:rPr lang="tr-TR" sz="1800" b="1" dirty="0"/>
            <a:t>8. DÖNEM</a:t>
          </a:r>
        </a:p>
      </dgm:t>
    </dgm:pt>
    <dgm:pt modelId="{921F36B6-6D92-4E4A-AE4A-7F96C71F9832}" type="parTrans" cxnId="{78106837-8C57-4994-B481-09E5EE86CB51}">
      <dgm:prSet/>
      <dgm:spPr/>
      <dgm:t>
        <a:bodyPr/>
        <a:lstStyle/>
        <a:p>
          <a:endParaRPr lang="tr-TR"/>
        </a:p>
      </dgm:t>
    </dgm:pt>
    <dgm:pt modelId="{AE515F04-9C02-49D8-8996-25C54C6CE06D}" type="sibTrans" cxnId="{78106837-8C57-4994-B481-09E5EE86CB51}">
      <dgm:prSet/>
      <dgm:spPr/>
      <dgm:t>
        <a:bodyPr/>
        <a:lstStyle/>
        <a:p>
          <a:endParaRPr lang="tr-TR"/>
        </a:p>
      </dgm:t>
    </dgm:pt>
    <dgm:pt modelId="{456AFD3F-D1BC-4B03-AE52-A802B93ABF89}">
      <dgm:prSet phldrT="[Metin]"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r>
            <a:rPr lang="tr-TR" sz="1800" b="1" dirty="0"/>
            <a:t>9. DÖNEM</a:t>
          </a:r>
        </a:p>
      </dgm:t>
    </dgm:pt>
    <dgm:pt modelId="{B86BAE73-5847-40FE-A047-7C6F4FDECE2C}" type="parTrans" cxnId="{6C0EB7FC-57E2-4E6B-B099-AA54CF69C28B}">
      <dgm:prSet/>
      <dgm:spPr/>
      <dgm:t>
        <a:bodyPr/>
        <a:lstStyle/>
        <a:p>
          <a:endParaRPr lang="tr-TR"/>
        </a:p>
      </dgm:t>
    </dgm:pt>
    <dgm:pt modelId="{36C458C6-6A97-4BAA-B216-3C10F31924DB}" type="sibTrans" cxnId="{6C0EB7FC-57E2-4E6B-B099-AA54CF69C28B}">
      <dgm:prSet/>
      <dgm:spPr/>
      <dgm:t>
        <a:bodyPr/>
        <a:lstStyle/>
        <a:p>
          <a:endParaRPr lang="tr-TR"/>
        </a:p>
      </dgm:t>
    </dgm:pt>
    <dgm:pt modelId="{AD827797-023C-4F23-907A-42AC9343F6DC}">
      <dgm:prSet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tr-TR" sz="1800" b="1" dirty="0"/>
            <a:t>10. DÖNEM</a:t>
          </a:r>
        </a:p>
      </dgm:t>
    </dgm:pt>
    <dgm:pt modelId="{DC17EDF9-6886-405B-BE87-E476B1410DC4}" type="parTrans" cxnId="{97388D43-2B50-4232-BE57-EF46E0C041D6}">
      <dgm:prSet/>
      <dgm:spPr/>
      <dgm:t>
        <a:bodyPr/>
        <a:lstStyle/>
        <a:p>
          <a:endParaRPr lang="tr-TR"/>
        </a:p>
      </dgm:t>
    </dgm:pt>
    <dgm:pt modelId="{5720C756-2B51-45A6-A125-6E88F8198C4F}" type="sibTrans" cxnId="{97388D43-2B50-4232-BE57-EF46E0C041D6}">
      <dgm:prSet/>
      <dgm:spPr/>
      <dgm:t>
        <a:bodyPr/>
        <a:lstStyle/>
        <a:p>
          <a:endParaRPr lang="tr-TR"/>
        </a:p>
      </dgm:t>
    </dgm:pt>
    <dgm:pt modelId="{CF21ECB5-36EB-4F80-88A9-C3884ADDBFAA}">
      <dgm:prSet custT="1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tr-TR" sz="1800" b="1" dirty="0"/>
            <a:t>11. DÖNEM</a:t>
          </a:r>
        </a:p>
      </dgm:t>
    </dgm:pt>
    <dgm:pt modelId="{93D11E4D-3606-4BDC-AC0F-F7C45308C9ED}" type="parTrans" cxnId="{1803C505-F69E-4900-AF4D-A975310EDC75}">
      <dgm:prSet/>
      <dgm:spPr/>
      <dgm:t>
        <a:bodyPr/>
        <a:lstStyle/>
        <a:p>
          <a:endParaRPr lang="tr-TR"/>
        </a:p>
      </dgm:t>
    </dgm:pt>
    <dgm:pt modelId="{987116A5-C442-4F56-BBF7-DFE93C4B08FE}" type="sibTrans" cxnId="{1803C505-F69E-4900-AF4D-A975310EDC75}">
      <dgm:prSet/>
      <dgm:spPr/>
      <dgm:t>
        <a:bodyPr/>
        <a:lstStyle/>
        <a:p>
          <a:endParaRPr lang="tr-TR"/>
        </a:p>
      </dgm:t>
    </dgm:pt>
    <dgm:pt modelId="{32BD8FEB-5D01-4B1E-A8F8-DD47382DFCC3}">
      <dgm:prSet custT="1"/>
      <dgm:spPr>
        <a:solidFill>
          <a:schemeClr val="accent6">
            <a:lumMod val="50000"/>
          </a:schemeClr>
        </a:solidFill>
      </dgm:spPr>
      <dgm:t>
        <a:bodyPr/>
        <a:lstStyle/>
        <a:p>
          <a:r>
            <a:rPr lang="tr-TR" sz="1800" b="1" dirty="0"/>
            <a:t>12. DÖNEM</a:t>
          </a:r>
        </a:p>
      </dgm:t>
    </dgm:pt>
    <dgm:pt modelId="{281FBC6C-B457-4FA1-B5B7-27E7DD03BA2E}" type="parTrans" cxnId="{0A9CDEE2-3D7B-4B63-9F79-26D893AC4C18}">
      <dgm:prSet/>
      <dgm:spPr/>
      <dgm:t>
        <a:bodyPr/>
        <a:lstStyle/>
        <a:p>
          <a:endParaRPr lang="tr-TR"/>
        </a:p>
      </dgm:t>
    </dgm:pt>
    <dgm:pt modelId="{6D7B0091-A19E-493E-85CC-CF2327948B5B}" type="sibTrans" cxnId="{0A9CDEE2-3D7B-4B63-9F79-26D893AC4C18}">
      <dgm:prSet/>
      <dgm:spPr/>
      <dgm:t>
        <a:bodyPr/>
        <a:lstStyle/>
        <a:p>
          <a:endParaRPr lang="tr-TR"/>
        </a:p>
      </dgm:t>
    </dgm:pt>
    <dgm:pt modelId="{0B6613C9-014A-41E5-AC7C-4F7A7EBAFC90}" type="pres">
      <dgm:prSet presAssocID="{C0A6658A-ADEF-4FC1-B61A-9E46D08B8E6C}" presName="CompostProcess" presStyleCnt="0">
        <dgm:presLayoutVars>
          <dgm:dir/>
          <dgm:resizeHandles val="exact"/>
        </dgm:presLayoutVars>
      </dgm:prSet>
      <dgm:spPr/>
    </dgm:pt>
    <dgm:pt modelId="{ACA06D72-1A6D-4662-B563-F1726EE3B149}" type="pres">
      <dgm:prSet presAssocID="{C0A6658A-ADEF-4FC1-B61A-9E46D08B8E6C}" presName="arrow" presStyleLbl="bgShp" presStyleIdx="0" presStyleCnt="1"/>
      <dgm:spPr/>
    </dgm:pt>
    <dgm:pt modelId="{E9B0BF8F-0890-4B78-9B50-7F2BE44AF50F}" type="pres">
      <dgm:prSet presAssocID="{C0A6658A-ADEF-4FC1-B61A-9E46D08B8E6C}" presName="linearProcess" presStyleCnt="0"/>
      <dgm:spPr/>
    </dgm:pt>
    <dgm:pt modelId="{DB1EEDB9-E70A-45DC-BBA8-7B4CFEB0C5A5}" type="pres">
      <dgm:prSet presAssocID="{E8126B51-CFC0-4C50-823F-ED89F08E51D3}" presName="text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3E8A9427-C074-4FCD-9390-9F9DF56371C5}" type="pres">
      <dgm:prSet presAssocID="{3E88B1D4-2DAE-4B2B-858D-46AF90F41893}" presName="sibTrans" presStyleCnt="0"/>
      <dgm:spPr/>
    </dgm:pt>
    <dgm:pt modelId="{C891F3C1-645F-4490-930F-EFAA54EF2880}" type="pres">
      <dgm:prSet presAssocID="{CC5E4146-F5C6-4753-9106-7796C524E238}" presName="text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8B07938E-5B8A-4E6A-A15E-92074227C545}" type="pres">
      <dgm:prSet presAssocID="{AE515F04-9C02-49D8-8996-25C54C6CE06D}" presName="sibTrans" presStyleCnt="0"/>
      <dgm:spPr/>
    </dgm:pt>
    <dgm:pt modelId="{DF47B02F-747E-48DD-98C3-2A7B96A7F660}" type="pres">
      <dgm:prSet presAssocID="{456AFD3F-D1BC-4B03-AE52-A802B93ABF89}" presName="text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0385C14E-7C4E-4E75-B9EF-9F883BF76E3F}" type="pres">
      <dgm:prSet presAssocID="{36C458C6-6A97-4BAA-B216-3C10F31924DB}" presName="sibTrans" presStyleCnt="0"/>
      <dgm:spPr/>
    </dgm:pt>
    <dgm:pt modelId="{73AB7FE8-FC06-4976-86A0-F2B02984363E}" type="pres">
      <dgm:prSet presAssocID="{AD827797-023C-4F23-907A-42AC9343F6DC}" presName="text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B2B8C09F-869F-444A-8261-828987D6D94B}" type="pres">
      <dgm:prSet presAssocID="{5720C756-2B51-45A6-A125-6E88F8198C4F}" presName="sibTrans" presStyleCnt="0"/>
      <dgm:spPr/>
    </dgm:pt>
    <dgm:pt modelId="{238D65CC-ED8D-41E9-8AFB-24FD76422817}" type="pres">
      <dgm:prSet presAssocID="{CF21ECB5-36EB-4F80-88A9-C3884ADDBFAA}" presName="text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283FDDC6-0706-4827-8880-B7944E42A98A}" type="pres">
      <dgm:prSet presAssocID="{987116A5-C442-4F56-BBF7-DFE93C4B08FE}" presName="sibTrans" presStyleCnt="0"/>
      <dgm:spPr/>
    </dgm:pt>
    <dgm:pt modelId="{F0443446-0910-4627-A219-282777264562}" type="pres">
      <dgm:prSet presAssocID="{32BD8FEB-5D01-4B1E-A8F8-DD47382DFCC3}" presName="text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97388D43-2B50-4232-BE57-EF46E0C041D6}" srcId="{C0A6658A-ADEF-4FC1-B61A-9E46D08B8E6C}" destId="{AD827797-023C-4F23-907A-42AC9343F6DC}" srcOrd="3" destOrd="0" parTransId="{DC17EDF9-6886-405B-BE87-E476B1410DC4}" sibTransId="{5720C756-2B51-45A6-A125-6E88F8198C4F}"/>
    <dgm:cxn modelId="{7A1F93A8-F035-4A0F-B8CB-20E677EC0927}" type="presOf" srcId="{456AFD3F-D1BC-4B03-AE52-A802B93ABF89}" destId="{DF47B02F-747E-48DD-98C3-2A7B96A7F660}" srcOrd="0" destOrd="0" presId="urn:microsoft.com/office/officeart/2005/8/layout/hProcess9"/>
    <dgm:cxn modelId="{8F5B8C80-8171-48E9-91DE-53C8A562E902}" type="presOf" srcId="{E8126B51-CFC0-4C50-823F-ED89F08E51D3}" destId="{DB1EEDB9-E70A-45DC-BBA8-7B4CFEB0C5A5}" srcOrd="0" destOrd="0" presId="urn:microsoft.com/office/officeart/2005/8/layout/hProcess9"/>
    <dgm:cxn modelId="{53C92B86-3067-4B03-83A4-FECED8369722}" srcId="{C0A6658A-ADEF-4FC1-B61A-9E46D08B8E6C}" destId="{E8126B51-CFC0-4C50-823F-ED89F08E51D3}" srcOrd="0" destOrd="0" parTransId="{B2B25D6B-8827-425F-983A-782DDE89AD06}" sibTransId="{3E88B1D4-2DAE-4B2B-858D-46AF90F41893}"/>
    <dgm:cxn modelId="{924AD4C6-D433-4528-9FF8-650E44BB4E7C}" type="presOf" srcId="{32BD8FEB-5D01-4B1E-A8F8-DD47382DFCC3}" destId="{F0443446-0910-4627-A219-282777264562}" srcOrd="0" destOrd="0" presId="urn:microsoft.com/office/officeart/2005/8/layout/hProcess9"/>
    <dgm:cxn modelId="{BC00520E-48DB-4CDD-B7C2-36EEFE7A0066}" type="presOf" srcId="{CC5E4146-F5C6-4753-9106-7796C524E238}" destId="{C891F3C1-645F-4490-930F-EFAA54EF2880}" srcOrd="0" destOrd="0" presId="urn:microsoft.com/office/officeart/2005/8/layout/hProcess9"/>
    <dgm:cxn modelId="{6C0EB7FC-57E2-4E6B-B099-AA54CF69C28B}" srcId="{C0A6658A-ADEF-4FC1-B61A-9E46D08B8E6C}" destId="{456AFD3F-D1BC-4B03-AE52-A802B93ABF89}" srcOrd="2" destOrd="0" parTransId="{B86BAE73-5847-40FE-A047-7C6F4FDECE2C}" sibTransId="{36C458C6-6A97-4BAA-B216-3C10F31924DB}"/>
    <dgm:cxn modelId="{0A9CDEE2-3D7B-4B63-9F79-26D893AC4C18}" srcId="{C0A6658A-ADEF-4FC1-B61A-9E46D08B8E6C}" destId="{32BD8FEB-5D01-4B1E-A8F8-DD47382DFCC3}" srcOrd="5" destOrd="0" parTransId="{281FBC6C-B457-4FA1-B5B7-27E7DD03BA2E}" sibTransId="{6D7B0091-A19E-493E-85CC-CF2327948B5B}"/>
    <dgm:cxn modelId="{78106837-8C57-4994-B481-09E5EE86CB51}" srcId="{C0A6658A-ADEF-4FC1-B61A-9E46D08B8E6C}" destId="{CC5E4146-F5C6-4753-9106-7796C524E238}" srcOrd="1" destOrd="0" parTransId="{921F36B6-6D92-4E4A-AE4A-7F96C71F9832}" sibTransId="{AE515F04-9C02-49D8-8996-25C54C6CE06D}"/>
    <dgm:cxn modelId="{923A2DEE-77D2-4F3C-8B5E-16BE8F45699B}" type="presOf" srcId="{C0A6658A-ADEF-4FC1-B61A-9E46D08B8E6C}" destId="{0B6613C9-014A-41E5-AC7C-4F7A7EBAFC90}" srcOrd="0" destOrd="0" presId="urn:microsoft.com/office/officeart/2005/8/layout/hProcess9"/>
    <dgm:cxn modelId="{1803C505-F69E-4900-AF4D-A975310EDC75}" srcId="{C0A6658A-ADEF-4FC1-B61A-9E46D08B8E6C}" destId="{CF21ECB5-36EB-4F80-88A9-C3884ADDBFAA}" srcOrd="4" destOrd="0" parTransId="{93D11E4D-3606-4BDC-AC0F-F7C45308C9ED}" sibTransId="{987116A5-C442-4F56-BBF7-DFE93C4B08FE}"/>
    <dgm:cxn modelId="{443AFFD4-F30F-43AC-AC5B-05F9BE175401}" type="presOf" srcId="{CF21ECB5-36EB-4F80-88A9-C3884ADDBFAA}" destId="{238D65CC-ED8D-41E9-8AFB-24FD76422817}" srcOrd="0" destOrd="0" presId="urn:microsoft.com/office/officeart/2005/8/layout/hProcess9"/>
    <dgm:cxn modelId="{2B2470F4-D537-4035-A29B-85587191BE2A}" type="presOf" srcId="{AD827797-023C-4F23-907A-42AC9343F6DC}" destId="{73AB7FE8-FC06-4976-86A0-F2B02984363E}" srcOrd="0" destOrd="0" presId="urn:microsoft.com/office/officeart/2005/8/layout/hProcess9"/>
    <dgm:cxn modelId="{E2D24548-D208-45F6-964E-E404F4A43FA0}" type="presParOf" srcId="{0B6613C9-014A-41E5-AC7C-4F7A7EBAFC90}" destId="{ACA06D72-1A6D-4662-B563-F1726EE3B149}" srcOrd="0" destOrd="0" presId="urn:microsoft.com/office/officeart/2005/8/layout/hProcess9"/>
    <dgm:cxn modelId="{7D2FD0BC-0475-4C7C-9DC0-7D64274D2D27}" type="presParOf" srcId="{0B6613C9-014A-41E5-AC7C-4F7A7EBAFC90}" destId="{E9B0BF8F-0890-4B78-9B50-7F2BE44AF50F}" srcOrd="1" destOrd="0" presId="urn:microsoft.com/office/officeart/2005/8/layout/hProcess9"/>
    <dgm:cxn modelId="{681A7EF1-3667-4EEE-874E-BB3EE4FE6268}" type="presParOf" srcId="{E9B0BF8F-0890-4B78-9B50-7F2BE44AF50F}" destId="{DB1EEDB9-E70A-45DC-BBA8-7B4CFEB0C5A5}" srcOrd="0" destOrd="0" presId="urn:microsoft.com/office/officeart/2005/8/layout/hProcess9"/>
    <dgm:cxn modelId="{04654680-FF29-4759-B632-7FB6FDF1553E}" type="presParOf" srcId="{E9B0BF8F-0890-4B78-9B50-7F2BE44AF50F}" destId="{3E8A9427-C074-4FCD-9390-9F9DF56371C5}" srcOrd="1" destOrd="0" presId="urn:microsoft.com/office/officeart/2005/8/layout/hProcess9"/>
    <dgm:cxn modelId="{3F6FA580-243A-48FE-933A-8D1FC738378B}" type="presParOf" srcId="{E9B0BF8F-0890-4B78-9B50-7F2BE44AF50F}" destId="{C891F3C1-645F-4490-930F-EFAA54EF2880}" srcOrd="2" destOrd="0" presId="urn:microsoft.com/office/officeart/2005/8/layout/hProcess9"/>
    <dgm:cxn modelId="{E688A840-A694-4668-B277-CDCC7E54CF9F}" type="presParOf" srcId="{E9B0BF8F-0890-4B78-9B50-7F2BE44AF50F}" destId="{8B07938E-5B8A-4E6A-A15E-92074227C545}" srcOrd="3" destOrd="0" presId="urn:microsoft.com/office/officeart/2005/8/layout/hProcess9"/>
    <dgm:cxn modelId="{BF4ED299-4C07-4EB2-97DD-CBA1A8753809}" type="presParOf" srcId="{E9B0BF8F-0890-4B78-9B50-7F2BE44AF50F}" destId="{DF47B02F-747E-48DD-98C3-2A7B96A7F660}" srcOrd="4" destOrd="0" presId="urn:microsoft.com/office/officeart/2005/8/layout/hProcess9"/>
    <dgm:cxn modelId="{F8C35AD7-5FD6-47E9-89F1-65EC23746C6C}" type="presParOf" srcId="{E9B0BF8F-0890-4B78-9B50-7F2BE44AF50F}" destId="{0385C14E-7C4E-4E75-B9EF-9F883BF76E3F}" srcOrd="5" destOrd="0" presId="urn:microsoft.com/office/officeart/2005/8/layout/hProcess9"/>
    <dgm:cxn modelId="{2D6AC2B6-2616-45B0-91B5-7DD5FC81AFFA}" type="presParOf" srcId="{E9B0BF8F-0890-4B78-9B50-7F2BE44AF50F}" destId="{73AB7FE8-FC06-4976-86A0-F2B02984363E}" srcOrd="6" destOrd="0" presId="urn:microsoft.com/office/officeart/2005/8/layout/hProcess9"/>
    <dgm:cxn modelId="{D2BF5EB0-5786-4B72-8418-DE47723C8F09}" type="presParOf" srcId="{E9B0BF8F-0890-4B78-9B50-7F2BE44AF50F}" destId="{B2B8C09F-869F-444A-8261-828987D6D94B}" srcOrd="7" destOrd="0" presId="urn:microsoft.com/office/officeart/2005/8/layout/hProcess9"/>
    <dgm:cxn modelId="{D1EDD72C-5FE1-4C99-9708-13E01121182D}" type="presParOf" srcId="{E9B0BF8F-0890-4B78-9B50-7F2BE44AF50F}" destId="{238D65CC-ED8D-41E9-8AFB-24FD76422817}" srcOrd="8" destOrd="0" presId="urn:microsoft.com/office/officeart/2005/8/layout/hProcess9"/>
    <dgm:cxn modelId="{1DD737B7-1109-4A2F-9868-4E7C59A3057C}" type="presParOf" srcId="{E9B0BF8F-0890-4B78-9B50-7F2BE44AF50F}" destId="{283FDDC6-0706-4827-8880-B7944E42A98A}" srcOrd="9" destOrd="0" presId="urn:microsoft.com/office/officeart/2005/8/layout/hProcess9"/>
    <dgm:cxn modelId="{017BF4B6-DE8D-4622-B565-A13F97705115}" type="presParOf" srcId="{E9B0BF8F-0890-4B78-9B50-7F2BE44AF50F}" destId="{F0443446-0910-4627-A219-282777264562}" srcOrd="10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3906BED-3A88-45A1-80CE-DE8917318EAA}">
      <dsp:nvSpPr>
        <dsp:cNvPr id="0" name=""/>
        <dsp:cNvSpPr/>
      </dsp:nvSpPr>
      <dsp:spPr>
        <a:xfrm>
          <a:off x="828410" y="0"/>
          <a:ext cx="9388649" cy="608203"/>
        </a:xfrm>
        <a:prstGeom prst="rightArrow">
          <a:avLst/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FD980FA-F26A-4BA2-B49F-D051E0DCFC6F}">
      <dsp:nvSpPr>
        <dsp:cNvPr id="0" name=""/>
        <dsp:cNvSpPr/>
      </dsp:nvSpPr>
      <dsp:spPr>
        <a:xfrm>
          <a:off x="134" y="182460"/>
          <a:ext cx="1616370" cy="243281"/>
        </a:xfrm>
        <a:prstGeom prst="roundRect">
          <a:avLst/>
        </a:prstGeom>
        <a:solidFill>
          <a:schemeClr val="bg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b="1" kern="1200" dirty="0"/>
            <a:t>1. DÖNEM</a:t>
          </a:r>
        </a:p>
      </dsp:txBody>
      <dsp:txXfrm>
        <a:off x="12010" y="194336"/>
        <a:ext cx="1592618" cy="219529"/>
      </dsp:txXfrm>
    </dsp:sp>
    <dsp:sp modelId="{62BE77A8-CEC9-452C-B2DD-CFD996251E6F}">
      <dsp:nvSpPr>
        <dsp:cNvPr id="0" name=""/>
        <dsp:cNvSpPr/>
      </dsp:nvSpPr>
      <dsp:spPr>
        <a:xfrm>
          <a:off x="1885900" y="182460"/>
          <a:ext cx="1616370" cy="243281"/>
        </a:xfrm>
        <a:prstGeom prst="roundRect">
          <a:avLst/>
        </a:prstGeom>
        <a:solidFill>
          <a:schemeClr val="accent1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b="1" kern="1200" dirty="0"/>
            <a:t>2. DÖNEM</a:t>
          </a:r>
        </a:p>
      </dsp:txBody>
      <dsp:txXfrm>
        <a:off x="1897776" y="194336"/>
        <a:ext cx="1592618" cy="219529"/>
      </dsp:txXfrm>
    </dsp:sp>
    <dsp:sp modelId="{A8EB89C5-3CA9-43AF-B8DB-EC330886D3BA}">
      <dsp:nvSpPr>
        <dsp:cNvPr id="0" name=""/>
        <dsp:cNvSpPr/>
      </dsp:nvSpPr>
      <dsp:spPr>
        <a:xfrm>
          <a:off x="3771666" y="182460"/>
          <a:ext cx="1616370" cy="243281"/>
        </a:xfrm>
        <a:prstGeom prst="roundRect">
          <a:avLst/>
        </a:prstGeom>
        <a:solidFill>
          <a:schemeClr val="accent1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b="1" kern="1200" dirty="0"/>
            <a:t>3. DÖNEM</a:t>
          </a:r>
        </a:p>
      </dsp:txBody>
      <dsp:txXfrm>
        <a:off x="3783542" y="194336"/>
        <a:ext cx="1592618" cy="219529"/>
      </dsp:txXfrm>
    </dsp:sp>
    <dsp:sp modelId="{39F749DA-B595-4628-8E9F-02E99D8290B5}">
      <dsp:nvSpPr>
        <dsp:cNvPr id="0" name=""/>
        <dsp:cNvSpPr/>
      </dsp:nvSpPr>
      <dsp:spPr>
        <a:xfrm>
          <a:off x="5657432" y="182460"/>
          <a:ext cx="1616370" cy="243281"/>
        </a:xfrm>
        <a:prstGeom prst="roundRect">
          <a:avLst/>
        </a:prstGeom>
        <a:solidFill>
          <a:schemeClr val="accent1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b="1" kern="1200" dirty="0">
              <a:latin typeface="+mn-lt"/>
            </a:rPr>
            <a:t>4. DÖNEM</a:t>
          </a:r>
        </a:p>
      </dsp:txBody>
      <dsp:txXfrm>
        <a:off x="5669308" y="194336"/>
        <a:ext cx="1592618" cy="219529"/>
      </dsp:txXfrm>
    </dsp:sp>
    <dsp:sp modelId="{D6745790-B2AF-412B-8B18-36CD30E524BB}">
      <dsp:nvSpPr>
        <dsp:cNvPr id="0" name=""/>
        <dsp:cNvSpPr/>
      </dsp:nvSpPr>
      <dsp:spPr>
        <a:xfrm>
          <a:off x="7543198" y="182460"/>
          <a:ext cx="1616370" cy="243281"/>
        </a:xfrm>
        <a:prstGeom prst="roundRect">
          <a:avLst/>
        </a:prstGeom>
        <a:solidFill>
          <a:schemeClr val="accent1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b="1" kern="1200" dirty="0">
              <a:latin typeface="Calibri "/>
            </a:rPr>
            <a:t>5. DÖNEM </a:t>
          </a:r>
        </a:p>
      </dsp:txBody>
      <dsp:txXfrm>
        <a:off x="7555074" y="194336"/>
        <a:ext cx="1592618" cy="219529"/>
      </dsp:txXfrm>
    </dsp:sp>
    <dsp:sp modelId="{C1ECEB07-8F05-44A5-A1B2-F45ADB9EB2EC}">
      <dsp:nvSpPr>
        <dsp:cNvPr id="0" name=""/>
        <dsp:cNvSpPr/>
      </dsp:nvSpPr>
      <dsp:spPr>
        <a:xfrm>
          <a:off x="9428964" y="182460"/>
          <a:ext cx="1616370" cy="243281"/>
        </a:xfrm>
        <a:prstGeom prst="roundRect">
          <a:avLst/>
        </a:prstGeom>
        <a:solidFill>
          <a:schemeClr val="accent1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b="1" kern="1200" dirty="0">
              <a:latin typeface="Calibri "/>
            </a:rPr>
            <a:t>6. DÖNEM</a:t>
          </a:r>
        </a:p>
      </dsp:txBody>
      <dsp:txXfrm>
        <a:off x="9440840" y="194336"/>
        <a:ext cx="1592618" cy="21952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CA06D72-1A6D-4662-B563-F1726EE3B149}">
      <dsp:nvSpPr>
        <dsp:cNvPr id="0" name=""/>
        <dsp:cNvSpPr/>
      </dsp:nvSpPr>
      <dsp:spPr>
        <a:xfrm>
          <a:off x="828410" y="0"/>
          <a:ext cx="9388649" cy="801392"/>
        </a:xfrm>
        <a:prstGeom prst="right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B1EEDB9-E70A-45DC-BBA8-7B4CFEB0C5A5}">
      <dsp:nvSpPr>
        <dsp:cNvPr id="0" name=""/>
        <dsp:cNvSpPr/>
      </dsp:nvSpPr>
      <dsp:spPr>
        <a:xfrm>
          <a:off x="134" y="240417"/>
          <a:ext cx="1616370" cy="320556"/>
        </a:xfrm>
        <a:prstGeom prst="roundRect">
          <a:avLst/>
        </a:prstGeom>
        <a:solidFill>
          <a:schemeClr val="bg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b="1" kern="1200" dirty="0"/>
            <a:t>7. DÖNEM</a:t>
          </a:r>
        </a:p>
      </dsp:txBody>
      <dsp:txXfrm>
        <a:off x="15782" y="256065"/>
        <a:ext cx="1585074" cy="289260"/>
      </dsp:txXfrm>
    </dsp:sp>
    <dsp:sp modelId="{C891F3C1-645F-4490-930F-EFAA54EF2880}">
      <dsp:nvSpPr>
        <dsp:cNvPr id="0" name=""/>
        <dsp:cNvSpPr/>
      </dsp:nvSpPr>
      <dsp:spPr>
        <a:xfrm>
          <a:off x="1885900" y="240417"/>
          <a:ext cx="1616370" cy="320556"/>
        </a:xfrm>
        <a:prstGeom prst="roundRect">
          <a:avLst/>
        </a:prstGeom>
        <a:solidFill>
          <a:schemeClr val="accent6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b="1" kern="1200" dirty="0"/>
            <a:t>8. DÖNEM</a:t>
          </a:r>
        </a:p>
      </dsp:txBody>
      <dsp:txXfrm>
        <a:off x="1901548" y="256065"/>
        <a:ext cx="1585074" cy="289260"/>
      </dsp:txXfrm>
    </dsp:sp>
    <dsp:sp modelId="{DF47B02F-747E-48DD-98C3-2A7B96A7F660}">
      <dsp:nvSpPr>
        <dsp:cNvPr id="0" name=""/>
        <dsp:cNvSpPr/>
      </dsp:nvSpPr>
      <dsp:spPr>
        <a:xfrm>
          <a:off x="3771666" y="240417"/>
          <a:ext cx="1616370" cy="320556"/>
        </a:xfrm>
        <a:prstGeom prst="roundRect">
          <a:avLst/>
        </a:prstGeom>
        <a:solidFill>
          <a:schemeClr val="accent6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b="1" kern="1200" dirty="0"/>
            <a:t>9. DÖNEM</a:t>
          </a:r>
        </a:p>
      </dsp:txBody>
      <dsp:txXfrm>
        <a:off x="3787314" y="256065"/>
        <a:ext cx="1585074" cy="289260"/>
      </dsp:txXfrm>
    </dsp:sp>
    <dsp:sp modelId="{73AB7FE8-FC06-4976-86A0-F2B02984363E}">
      <dsp:nvSpPr>
        <dsp:cNvPr id="0" name=""/>
        <dsp:cNvSpPr/>
      </dsp:nvSpPr>
      <dsp:spPr>
        <a:xfrm>
          <a:off x="5657432" y="240417"/>
          <a:ext cx="1616370" cy="320556"/>
        </a:xfrm>
        <a:prstGeom prst="roundRect">
          <a:avLst/>
        </a:prstGeom>
        <a:solidFill>
          <a:schemeClr val="accent6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b="1" kern="1200" dirty="0"/>
            <a:t>10. DÖNEM</a:t>
          </a:r>
        </a:p>
      </dsp:txBody>
      <dsp:txXfrm>
        <a:off x="5673080" y="256065"/>
        <a:ext cx="1585074" cy="289260"/>
      </dsp:txXfrm>
    </dsp:sp>
    <dsp:sp modelId="{238D65CC-ED8D-41E9-8AFB-24FD76422817}">
      <dsp:nvSpPr>
        <dsp:cNvPr id="0" name=""/>
        <dsp:cNvSpPr/>
      </dsp:nvSpPr>
      <dsp:spPr>
        <a:xfrm>
          <a:off x="7543198" y="240417"/>
          <a:ext cx="1616370" cy="320556"/>
        </a:xfrm>
        <a:prstGeom prst="roundRect">
          <a:avLst/>
        </a:prstGeom>
        <a:solidFill>
          <a:schemeClr val="accent6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b="1" kern="1200" dirty="0"/>
            <a:t>11. DÖNEM</a:t>
          </a:r>
        </a:p>
      </dsp:txBody>
      <dsp:txXfrm>
        <a:off x="7558846" y="256065"/>
        <a:ext cx="1585074" cy="289260"/>
      </dsp:txXfrm>
    </dsp:sp>
    <dsp:sp modelId="{F0443446-0910-4627-A219-282777264562}">
      <dsp:nvSpPr>
        <dsp:cNvPr id="0" name=""/>
        <dsp:cNvSpPr/>
      </dsp:nvSpPr>
      <dsp:spPr>
        <a:xfrm>
          <a:off x="9428964" y="240417"/>
          <a:ext cx="1616370" cy="320556"/>
        </a:xfrm>
        <a:prstGeom prst="roundRect">
          <a:avLst/>
        </a:prstGeom>
        <a:solidFill>
          <a:schemeClr val="accent6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b="1" kern="1200" dirty="0"/>
            <a:t>12. DÖNEM</a:t>
          </a:r>
        </a:p>
      </dsp:txBody>
      <dsp:txXfrm>
        <a:off x="9444612" y="256065"/>
        <a:ext cx="1585074" cy="2892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D3C33AF-986A-44FB-AA71-C5C7709654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BB2B74AA-6778-49B6-B047-1B6FE91FE37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595A3DDC-2EF3-4893-ACCC-4DF6A8627C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D50C8-8C60-4494-8263-274ADD8739E2}" type="datetimeFigureOut">
              <a:rPr lang="tr-TR" smtClean="0"/>
              <a:t>15.03.2022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8E72CB4D-56E9-4C92-AA75-B9672DFCCC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4849C27D-8B15-46B6-BC36-4529DF9346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2CA43-3B8A-40AB-8D81-838A4FFCEB9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353537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480BC64-105B-4D69-89EE-7FAEB16B64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D97DC922-9F63-4279-8D33-C0D5737897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BA910BC3-9B84-4BD1-951E-1E07ABF5C7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D50C8-8C60-4494-8263-274ADD8739E2}" type="datetimeFigureOut">
              <a:rPr lang="tr-TR" smtClean="0"/>
              <a:t>15.03.2022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27547D1B-B06C-46C5-AB90-82C5378EEE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BC4D9DE4-818C-4BBD-88E0-8018A2361B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2CA43-3B8A-40AB-8D81-838A4FFCEB9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10013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9EC95F09-4459-4C29-A58D-8A4907D27E7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45918A1F-FEF8-40AB-9B50-519B995FD1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468FC3B4-4F16-4CC3-AE90-21CAE87149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D50C8-8C60-4494-8263-274ADD8739E2}" type="datetimeFigureOut">
              <a:rPr lang="tr-TR" smtClean="0"/>
              <a:t>15.03.2022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15CEE770-D618-439E-A39A-F5100CB31D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29FE0C3A-400B-4D82-AE3B-8A5BCA3C75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2CA43-3B8A-40AB-8D81-838A4FFCEB9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517251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F3E2989-1B96-4F12-88C8-051D8BC67B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01A53A5-89F5-4D78-A3BC-425A80D049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C31E0A21-70A6-4D11-9E3F-20D40111D7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D50C8-8C60-4494-8263-274ADD8739E2}" type="datetimeFigureOut">
              <a:rPr lang="tr-TR" smtClean="0"/>
              <a:t>15.03.2022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24973AE1-5B54-4914-A580-47C0EC4CF9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D2F37BAC-9647-4E77-8362-CF70C21533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2CA43-3B8A-40AB-8D81-838A4FFCEB9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706794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9E1E823-1C46-4C48-898A-4C6B20844E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C5F0DDA3-4626-4072-A687-854A69EBF2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C5609CE6-747B-4E35-BC82-238CB9D3BD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D50C8-8C60-4494-8263-274ADD8739E2}" type="datetimeFigureOut">
              <a:rPr lang="tr-TR" smtClean="0"/>
              <a:t>15.03.2022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7128D814-03CD-4CDB-B3ED-DDA727824E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3937BADA-606F-4D22-87F9-67131B22E1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2CA43-3B8A-40AB-8D81-838A4FFCEB9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336746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BCCFEF3-1E80-4C73-BEB7-C1C4BCDACA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E7E1EE1-2C32-43F0-BBC2-0ABFA71157E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3E333CC5-67E1-431E-9EE8-711839C8BB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D2E24635-5F2C-4772-AB42-13D5AFC751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D50C8-8C60-4494-8263-274ADD8739E2}" type="datetimeFigureOut">
              <a:rPr lang="tr-TR" smtClean="0"/>
              <a:t>15.03.2022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93A3A416-4172-4055-8854-34F39B7070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29AD641C-AB3C-4304-955C-BB91EC94BA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2CA43-3B8A-40AB-8D81-838A4FFCEB9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978809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C7D1CA3-21B7-4C06-BB9C-F686F75799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BCDE69F2-9CE3-4F8C-AA25-D43B857CA0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9D243C77-141F-4A8A-A673-90BFD9E15E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91AF5AD5-D505-49F1-BDE1-1A89C46F815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99F7F853-44C3-491C-9B70-1A6DB5E78A6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531D1EA6-5A40-4477-99C2-C1C895E47D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D50C8-8C60-4494-8263-274ADD8739E2}" type="datetimeFigureOut">
              <a:rPr lang="tr-TR" smtClean="0"/>
              <a:t>15.03.2022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80077EF3-E70E-43D6-A7CD-965FBC46C5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91D00829-1D7A-48B3-A1B5-92EB6CB806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2CA43-3B8A-40AB-8D81-838A4FFCEB9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989539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AEF8BA4-DB1C-43D3-B1C9-47796D5815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C0F5DC4A-ED84-4A1D-B982-D59B7D962E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D50C8-8C60-4494-8263-274ADD8739E2}" type="datetimeFigureOut">
              <a:rPr lang="tr-TR" smtClean="0"/>
              <a:t>15.03.2022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B155255A-2E6D-4727-9C87-919B8E4EDC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25394DF8-892E-49EC-B76B-A3A0DC77FC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2CA43-3B8A-40AB-8D81-838A4FFCEB9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12387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0A403A82-FE8A-48DD-81F1-C37B36C124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D50C8-8C60-4494-8263-274ADD8739E2}" type="datetimeFigureOut">
              <a:rPr lang="tr-TR" smtClean="0"/>
              <a:t>15.03.2022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BC0B4E59-8D54-4997-AC6F-3F57160031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78760CC7-6197-41EA-805B-5DC1D28B85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2CA43-3B8A-40AB-8D81-838A4FFCEB9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40916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70BBACA-9BFE-46AE-999E-A18555D594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20BB5CF8-4141-4BC6-B9E9-D9D91D93FC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B3D77E4F-0003-4A3D-90C2-D5A4C48A2E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671FA048-F010-4288-8221-F3C5F97A1C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D50C8-8C60-4494-8263-274ADD8739E2}" type="datetimeFigureOut">
              <a:rPr lang="tr-TR" smtClean="0"/>
              <a:t>15.03.2022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1D09B2B9-0AE3-43B2-8700-407E665DA1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A00B82D9-A3A2-48D2-B35B-B6A37D552E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2CA43-3B8A-40AB-8D81-838A4FFCEB9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125933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A95DB84-3D57-489F-8AA7-0E9E7B29B3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3E91A502-24BA-47FC-9D3E-843C99E8CAF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FE5A9A8E-67C3-4CDE-9B6B-0F401C678A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29DBBB8B-6EA1-4487-A0BD-1490B7818B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D50C8-8C60-4494-8263-274ADD8739E2}" type="datetimeFigureOut">
              <a:rPr lang="tr-TR" smtClean="0"/>
              <a:t>15.03.2022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531DB532-F081-4F35-9303-138EC3FCE4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307CA3A4-DDB1-47D1-AF1F-83ADCA06FF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2CA43-3B8A-40AB-8D81-838A4FFCEB9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79277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0C3BAE46-FB47-4390-87A9-632F8BF2E7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E7A2C647-97BB-486F-BD56-9E6D30D43B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B4A21AF6-4645-4EE7-88E0-1BED14E63B6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4D50C8-8C60-4494-8263-274ADD8739E2}" type="datetimeFigureOut">
              <a:rPr lang="tr-TR" smtClean="0"/>
              <a:t>15.03.2022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1E10D7D5-4954-4421-B0C0-4B565BB202A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5698CF63-A007-4AD2-8EB4-BE597E39310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42CA43-3B8A-40AB-8D81-838A4FFCEB9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264896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9419EFF-0610-40D6-862F-0337395CE9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04434" y="43722"/>
            <a:ext cx="9226203" cy="638739"/>
          </a:xfrm>
        </p:spPr>
        <p:txBody>
          <a:bodyPr>
            <a:normAutofit/>
          </a:bodyPr>
          <a:lstStyle/>
          <a:p>
            <a:pPr algn="ctr"/>
            <a:r>
              <a:rPr lang="tr-TR" sz="2800" b="1" dirty="0">
                <a:solidFill>
                  <a:srgbClr val="002060"/>
                </a:solidFill>
              </a:rPr>
              <a:t>LİSANSÜSTÜ EĞİTİM ENSTİTÜSÜ DOKTORA SÜRECİ</a:t>
            </a:r>
            <a:endParaRPr lang="tr-TR" sz="2800" dirty="0">
              <a:solidFill>
                <a:srgbClr val="002060"/>
              </a:solidFill>
            </a:endParaRP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800EAFA7-17EC-4A7A-867A-98DDDCB027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48784" y="4334730"/>
            <a:ext cx="11848482" cy="946012"/>
          </a:xfrm>
          <a:solidFill>
            <a:schemeClr val="accent6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txBody>
          <a:bodyPr numCol="2"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tr-TR" sz="1300" b="1" dirty="0"/>
              <a:t>TEZ SINAVI</a:t>
            </a:r>
          </a:p>
          <a:p>
            <a:pPr>
              <a:spcBef>
                <a:spcPts val="0"/>
              </a:spcBef>
            </a:pPr>
            <a:r>
              <a:rPr lang="tr-TR" sz="1200" b="1" dirty="0" smtClean="0"/>
              <a:t>Tez, Enstitü tez yazım kılavuzuna uygun şekilde yazılmalıdır. </a:t>
            </a:r>
          </a:p>
          <a:p>
            <a:pPr>
              <a:spcBef>
                <a:spcPts val="0"/>
              </a:spcBef>
            </a:pPr>
            <a:r>
              <a:rPr lang="tr-TR" sz="1200" b="1" dirty="0" smtClean="0"/>
              <a:t>Öğrenci tez savunmasına girilmesi planlanan tarihiden en az 35 gün önce Enstitü Online İşlemler menüsünden tez savunma süreci başlatılmalıdır.</a:t>
            </a:r>
          </a:p>
          <a:p>
            <a:pPr>
              <a:spcBef>
                <a:spcPts val="0"/>
              </a:spcBef>
            </a:pPr>
            <a:r>
              <a:rPr lang="tr-TR" sz="1200" b="1" dirty="0" smtClean="0"/>
              <a:t>Enstitüden benzerlik oranı için uygundur görüşü alındıktan sonra danışman jüri ve en az 25 gün sonraki savunma </a:t>
            </a:r>
            <a:r>
              <a:rPr lang="tr-TR" sz="1200" b="1" dirty="0"/>
              <a:t>tarihi </a:t>
            </a:r>
            <a:r>
              <a:rPr lang="tr-TR" sz="1200" b="1" dirty="0" smtClean="0"/>
              <a:t>önerisini anabilim dalına iletmelidir.</a:t>
            </a:r>
            <a:endParaRPr lang="tr-TR" sz="1200" b="1" dirty="0"/>
          </a:p>
          <a:p>
            <a:pPr>
              <a:spcBef>
                <a:spcPts val="0"/>
              </a:spcBef>
            </a:pPr>
            <a:r>
              <a:rPr lang="tr-TR" sz="1200" b="1" dirty="0" smtClean="0"/>
              <a:t>Danışmanın jüri önerisi </a:t>
            </a:r>
            <a:r>
              <a:rPr lang="tr-TR" sz="1200" b="1" dirty="0" err="1" smtClean="0"/>
              <a:t>ADAK’da</a:t>
            </a:r>
            <a:r>
              <a:rPr lang="tr-TR" sz="1200" b="1" dirty="0" smtClean="0"/>
              <a:t> görüşüldükten sonra EADB tarafından Enstitü Müdürlüğüne iletilmelidir.  </a:t>
            </a:r>
          </a:p>
          <a:p>
            <a:pPr>
              <a:spcBef>
                <a:spcPts val="0"/>
              </a:spcBef>
            </a:pPr>
            <a:r>
              <a:rPr lang="tr-TR" sz="1200" b="1" dirty="0" smtClean="0"/>
              <a:t>Önerilen tez savunma jürisi Enstitü Yönetim Kurulu tarafından onaylandıktan sonra tez </a:t>
            </a:r>
            <a:r>
              <a:rPr lang="tr-TR" sz="1200" b="1" dirty="0"/>
              <a:t>savunma sınavına </a:t>
            </a:r>
            <a:r>
              <a:rPr lang="tr-TR" sz="1200" b="1" dirty="0" smtClean="0"/>
              <a:t>girilebilir.</a:t>
            </a:r>
            <a:endParaRPr lang="tr-TR" sz="1200" b="1" dirty="0"/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11D25E0E-C6A3-4514-AB26-51C3478AFF98}"/>
              </a:ext>
            </a:extLst>
          </p:cNvPr>
          <p:cNvSpPr>
            <a:spLocks noGrp="1"/>
          </p:cNvSpPr>
          <p:nvPr>
            <p:ph type="body" idx="3"/>
          </p:nvPr>
        </p:nvSpPr>
        <p:spPr>
          <a:xfrm>
            <a:off x="171759" y="3032995"/>
            <a:ext cx="11825506" cy="1246591"/>
          </a:xfr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txBody>
          <a:bodyPr>
            <a:noAutofit/>
          </a:bodyPr>
          <a:lstStyle/>
          <a:p>
            <a:pPr marL="171450" marR="0" lvl="0" indent="-17145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tr-TR" sz="1200" dirty="0" smtClean="0"/>
              <a:t>Doktora programından mezun olabilmek için öğrencinin tabi olduğu öğretim planında yer alan zorunlu/seçmeli dersleri başarması ve en az 240 </a:t>
            </a:r>
            <a:r>
              <a:rPr lang="tr-TR" sz="1200" dirty="0" err="1" smtClean="0"/>
              <a:t>AKTS’yi</a:t>
            </a:r>
            <a:r>
              <a:rPr lang="tr-TR" sz="1200" dirty="0" smtClean="0"/>
              <a:t> tamamlaması gereklidir.</a:t>
            </a:r>
          </a:p>
          <a:p>
            <a:pPr marL="171450" marR="0" lvl="0" indent="-17145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tr-TR" sz="1200" dirty="0" smtClean="0"/>
              <a:t>Bilimsel </a:t>
            </a:r>
            <a:r>
              <a:rPr lang="tr-TR" sz="1200" dirty="0"/>
              <a:t>Araştırma </a:t>
            </a:r>
            <a:r>
              <a:rPr lang="tr-TR" sz="1200" dirty="0" smtClean="0"/>
              <a:t>Teknikleri ve Yayın Etiği ile  </a:t>
            </a:r>
            <a:r>
              <a:rPr lang="tr-TR" sz="1200" dirty="0"/>
              <a:t>Seminer Dersi zorunludur. </a:t>
            </a:r>
            <a:endParaRPr lang="tr-TR" sz="1200" dirty="0" smtClean="0"/>
          </a:p>
          <a:p>
            <a:pPr marL="171450" marR="0" lvl="0" indent="-17145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tr-TR" sz="1200" dirty="0" smtClean="0"/>
              <a:t>Tez danışmanı atanmasını izleyen dönem başından itibaren program derslerine ek olarak danışmanın açtığı «Tez Çalışması» ve «Uzmanlık Alan Dersi» alınmalıdır. </a:t>
            </a:r>
          </a:p>
          <a:p>
            <a:pPr marL="171450" marR="0" lvl="0" indent="-17145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tr-TR" sz="1200" dirty="0" smtClean="0"/>
              <a:t>Birinci dönemde en </a:t>
            </a:r>
            <a:r>
              <a:rPr lang="tr-TR" sz="1200" dirty="0"/>
              <a:t>fazla </a:t>
            </a:r>
            <a:r>
              <a:rPr lang="tr-TR" sz="1200" dirty="0" smtClean="0"/>
              <a:t>30 </a:t>
            </a:r>
            <a:r>
              <a:rPr lang="tr-TR" sz="1200" dirty="0"/>
              <a:t>AKTS </a:t>
            </a:r>
            <a:r>
              <a:rPr lang="tr-TR" sz="1200" dirty="0" smtClean="0"/>
              <a:t>sonraki dönemlerde en fazla 60 AKTS alınabilir</a:t>
            </a:r>
            <a:r>
              <a:rPr lang="tr-TR" sz="1200" dirty="0"/>
              <a:t>. </a:t>
            </a:r>
            <a:r>
              <a:rPr lang="tr-TR" sz="1200" dirty="0" smtClean="0"/>
              <a:t>En geç 4</a:t>
            </a:r>
            <a:r>
              <a:rPr lang="tr-TR" sz="1200" dirty="0"/>
              <a:t>. dönemin sonuna </a:t>
            </a:r>
            <a:r>
              <a:rPr lang="tr-TR" sz="1200" dirty="0" smtClean="0"/>
              <a:t>kadar kredili dersler ve seminer dersi tamamlanmalıdır. </a:t>
            </a:r>
          </a:p>
          <a:p>
            <a:pPr marL="171450" marR="0" lvl="0" indent="-17145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tr-TR" sz="1200" dirty="0" smtClean="0"/>
              <a:t>En geç 5. dönemde yeterlilik </a:t>
            </a:r>
            <a:r>
              <a:rPr lang="tr-TR" sz="1200" dirty="0"/>
              <a:t>sınavına </a:t>
            </a:r>
            <a:r>
              <a:rPr lang="tr-TR" sz="1200" dirty="0" smtClean="0"/>
              <a:t>girilmesi </a:t>
            </a:r>
            <a:r>
              <a:rPr lang="tr-TR" sz="1200" dirty="0"/>
              <a:t>gerekir. </a:t>
            </a:r>
            <a:r>
              <a:rPr lang="tr-TR" sz="1200" dirty="0" smtClean="0"/>
              <a:t>Yeterlik </a:t>
            </a:r>
            <a:r>
              <a:rPr lang="tr-TR" sz="1200" dirty="0"/>
              <a:t>sınavından sonra bir ay içinde Tez İzleme Komitesi </a:t>
            </a:r>
            <a:r>
              <a:rPr lang="tr-TR" sz="1200" dirty="0" smtClean="0"/>
              <a:t>atanmalıdır. </a:t>
            </a:r>
            <a:r>
              <a:rPr lang="tr-TR" sz="1200" dirty="0"/>
              <a:t>Altı ay içinde Tez önerisi </a:t>
            </a:r>
            <a:r>
              <a:rPr lang="tr-TR" sz="1200" dirty="0" smtClean="0"/>
              <a:t>Savunmasına girilmelidir. Ocak-Haziran ve Temmuz-Aralık ayları arasında yılda iki defa Tez </a:t>
            </a:r>
            <a:r>
              <a:rPr lang="tr-TR" sz="1200" dirty="0"/>
              <a:t>İzleme Komitesine sunum </a:t>
            </a:r>
            <a:r>
              <a:rPr lang="tr-TR" sz="1200" dirty="0" smtClean="0"/>
              <a:t>yapılmalıdır. </a:t>
            </a:r>
            <a:r>
              <a:rPr lang="tr-TR" sz="1200" dirty="0"/>
              <a:t>Tez döneminde ders alınamaz.</a:t>
            </a:r>
            <a:endParaRPr kumimoji="0" lang="tr-T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Resim 6">
            <a:extLst>
              <a:ext uri="{FF2B5EF4-FFF2-40B4-BE49-F238E27FC236}">
                <a16:creationId xmlns:a16="http://schemas.microsoft.com/office/drawing/2014/main" id="{62400875-AB85-4D22-882E-F06E0B2A8E0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256" y="25574"/>
            <a:ext cx="841208" cy="753251"/>
          </a:xfrm>
          <a:prstGeom prst="rect">
            <a:avLst/>
          </a:prstGeom>
        </p:spPr>
      </p:pic>
      <p:graphicFrame>
        <p:nvGraphicFramePr>
          <p:cNvPr id="8" name="Diyagram 7">
            <a:extLst>
              <a:ext uri="{FF2B5EF4-FFF2-40B4-BE49-F238E27FC236}">
                <a16:creationId xmlns:a16="http://schemas.microsoft.com/office/drawing/2014/main" id="{F91BCD1C-94F9-4515-8D2C-ED005358067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93343451"/>
              </p:ext>
            </p:extLst>
          </p:nvPr>
        </p:nvGraphicFramePr>
        <p:xfrm>
          <a:off x="770709" y="424287"/>
          <a:ext cx="11045470" cy="6082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" name="Dikdörtgen 8">
            <a:extLst>
              <a:ext uri="{FF2B5EF4-FFF2-40B4-BE49-F238E27FC236}">
                <a16:creationId xmlns:a16="http://schemas.microsoft.com/office/drawing/2014/main" id="{2ED34F59-FB9C-4F55-8E6F-176FF6F98409}"/>
              </a:ext>
            </a:extLst>
          </p:cNvPr>
          <p:cNvSpPr/>
          <p:nvPr/>
        </p:nvSpPr>
        <p:spPr>
          <a:xfrm>
            <a:off x="770710" y="953341"/>
            <a:ext cx="1626262" cy="75325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1000" b="1" dirty="0" smtClean="0">
              <a:solidFill>
                <a:schemeClr val="bg1"/>
              </a:solidFill>
            </a:endParaRPr>
          </a:p>
          <a:p>
            <a:pPr algn="ctr"/>
            <a:endParaRPr lang="tr-TR" sz="1000" b="1" dirty="0">
              <a:solidFill>
                <a:schemeClr val="bg1"/>
              </a:solidFill>
            </a:endParaRPr>
          </a:p>
          <a:p>
            <a:pPr algn="ctr"/>
            <a:r>
              <a:rPr lang="tr-TR" sz="1000" b="1" dirty="0" smtClean="0">
                <a:solidFill>
                  <a:schemeClr val="bg1"/>
                </a:solidFill>
              </a:rPr>
              <a:t>DERS </a:t>
            </a:r>
            <a:r>
              <a:rPr lang="tr-TR" sz="1000" b="1" dirty="0">
                <a:solidFill>
                  <a:schemeClr val="bg1"/>
                </a:solidFill>
              </a:rPr>
              <a:t>DÖNEMİ</a:t>
            </a:r>
          </a:p>
          <a:p>
            <a:pPr algn="ctr"/>
            <a:r>
              <a:rPr lang="tr-TR" sz="1000" dirty="0" smtClean="0">
                <a:solidFill>
                  <a:schemeClr val="bg1"/>
                </a:solidFill>
              </a:rPr>
              <a:t>30 </a:t>
            </a:r>
            <a:r>
              <a:rPr lang="tr-TR" sz="1000" dirty="0">
                <a:solidFill>
                  <a:schemeClr val="bg1"/>
                </a:solidFill>
              </a:rPr>
              <a:t>AKTS ders </a:t>
            </a:r>
          </a:p>
          <a:p>
            <a:pPr algn="ctr"/>
            <a:r>
              <a:rPr lang="tr-TR" sz="1000" dirty="0">
                <a:solidFill>
                  <a:schemeClr val="bg1"/>
                </a:solidFill>
              </a:rPr>
              <a:t>Danışman </a:t>
            </a:r>
            <a:r>
              <a:rPr lang="tr-TR" sz="1000" dirty="0" smtClean="0">
                <a:solidFill>
                  <a:schemeClr val="bg1"/>
                </a:solidFill>
              </a:rPr>
              <a:t>ataması </a:t>
            </a:r>
          </a:p>
          <a:p>
            <a:pPr algn="ctr"/>
            <a:r>
              <a:rPr lang="tr-TR" sz="1000" dirty="0" smtClean="0">
                <a:solidFill>
                  <a:schemeClr val="bg1"/>
                </a:solidFill>
              </a:rPr>
              <a:t>(2</a:t>
            </a:r>
            <a:r>
              <a:rPr lang="tr-TR" sz="1000" dirty="0">
                <a:solidFill>
                  <a:schemeClr val="bg1"/>
                </a:solidFill>
              </a:rPr>
              <a:t>. dönemin </a:t>
            </a:r>
            <a:r>
              <a:rPr lang="tr-TR" sz="1000" dirty="0" smtClean="0">
                <a:solidFill>
                  <a:schemeClr val="bg1"/>
                </a:solidFill>
              </a:rPr>
              <a:t> sonuna kadar)</a:t>
            </a:r>
            <a:endParaRPr lang="tr-TR" sz="1000" dirty="0">
              <a:solidFill>
                <a:schemeClr val="bg1"/>
              </a:solidFill>
            </a:endParaRPr>
          </a:p>
          <a:p>
            <a:pPr algn="ctr"/>
            <a:r>
              <a:rPr lang="tr-TR" sz="1000" dirty="0" smtClean="0">
                <a:solidFill>
                  <a:schemeClr val="bg1"/>
                </a:solidFill>
              </a:rPr>
              <a:t> </a:t>
            </a:r>
            <a:endParaRPr lang="tr-TR" sz="1000" dirty="0">
              <a:solidFill>
                <a:schemeClr val="bg1"/>
              </a:solidFill>
            </a:endParaRPr>
          </a:p>
          <a:p>
            <a:pPr algn="ctr"/>
            <a:endParaRPr lang="tr-TR" sz="1000" dirty="0">
              <a:solidFill>
                <a:schemeClr val="bg1"/>
              </a:solidFill>
            </a:endParaRPr>
          </a:p>
        </p:txBody>
      </p:sp>
      <p:sp>
        <p:nvSpPr>
          <p:cNvPr id="10" name="Dikdörtgen 9">
            <a:extLst>
              <a:ext uri="{FF2B5EF4-FFF2-40B4-BE49-F238E27FC236}">
                <a16:creationId xmlns:a16="http://schemas.microsoft.com/office/drawing/2014/main" id="{B2C295CD-AC21-4E7B-93E1-C44CF813B62F}"/>
              </a:ext>
            </a:extLst>
          </p:cNvPr>
          <p:cNvSpPr/>
          <p:nvPr/>
        </p:nvSpPr>
        <p:spPr>
          <a:xfrm>
            <a:off x="2691116" y="908643"/>
            <a:ext cx="1576416" cy="74717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000" b="1" dirty="0"/>
              <a:t>DERS DÖNEMİ</a:t>
            </a:r>
          </a:p>
          <a:p>
            <a:pPr algn="ctr"/>
            <a:r>
              <a:rPr lang="tr-TR" sz="1000" dirty="0"/>
              <a:t>30 AKTS </a:t>
            </a:r>
            <a:r>
              <a:rPr lang="tr-TR" sz="1000" dirty="0" smtClean="0"/>
              <a:t>ders</a:t>
            </a:r>
          </a:p>
          <a:p>
            <a:pPr algn="ctr"/>
            <a:r>
              <a:rPr lang="tr-TR" sz="1000" dirty="0" smtClean="0"/>
              <a:t>Tez </a:t>
            </a:r>
            <a:r>
              <a:rPr lang="tr-TR" sz="1000" dirty="0"/>
              <a:t>konusu </a:t>
            </a:r>
            <a:r>
              <a:rPr lang="tr-TR" sz="1000" dirty="0" smtClean="0"/>
              <a:t>belirleme</a:t>
            </a:r>
          </a:p>
          <a:p>
            <a:pPr algn="ctr"/>
            <a:r>
              <a:rPr lang="tr-TR" sz="1000" dirty="0" smtClean="0"/>
              <a:t>(2. dönemin sonuna kadar)</a:t>
            </a:r>
            <a:endParaRPr lang="tr-TR" sz="1000" dirty="0"/>
          </a:p>
        </p:txBody>
      </p:sp>
      <p:sp>
        <p:nvSpPr>
          <p:cNvPr id="11" name="Dikdörtgen 10">
            <a:extLst>
              <a:ext uri="{FF2B5EF4-FFF2-40B4-BE49-F238E27FC236}">
                <a16:creationId xmlns:a16="http://schemas.microsoft.com/office/drawing/2014/main" id="{03534AEA-497B-4D57-966F-4FE5D2FECF21}"/>
              </a:ext>
            </a:extLst>
          </p:cNvPr>
          <p:cNvSpPr/>
          <p:nvPr/>
        </p:nvSpPr>
        <p:spPr>
          <a:xfrm>
            <a:off x="4561676" y="906742"/>
            <a:ext cx="1626261" cy="74717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000" b="1" dirty="0">
                <a:latin typeface="Calibri "/>
              </a:rPr>
              <a:t>DERS DÖNEMİ</a:t>
            </a:r>
          </a:p>
          <a:p>
            <a:pPr algn="ctr"/>
            <a:r>
              <a:rPr lang="tr-TR" sz="1000" dirty="0">
                <a:latin typeface="Calibri "/>
              </a:rPr>
              <a:t>30 AKTS ders</a:t>
            </a:r>
          </a:p>
        </p:txBody>
      </p:sp>
      <p:graphicFrame>
        <p:nvGraphicFramePr>
          <p:cNvPr id="13" name="Diyagram 12">
            <a:extLst>
              <a:ext uri="{FF2B5EF4-FFF2-40B4-BE49-F238E27FC236}">
                <a16:creationId xmlns:a16="http://schemas.microsoft.com/office/drawing/2014/main" id="{DDCC342F-9ADD-4D5C-9D58-79F040E7222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56620736"/>
              </p:ext>
            </p:extLst>
          </p:nvPr>
        </p:nvGraphicFramePr>
        <p:xfrm>
          <a:off x="761830" y="1532833"/>
          <a:ext cx="11045470" cy="8013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14" name="Dikdörtgen 13">
            <a:extLst>
              <a:ext uri="{FF2B5EF4-FFF2-40B4-BE49-F238E27FC236}">
                <a16:creationId xmlns:a16="http://schemas.microsoft.com/office/drawing/2014/main" id="{8B384424-D0C5-4631-9BA0-21D358CC292C}"/>
              </a:ext>
            </a:extLst>
          </p:cNvPr>
          <p:cNvSpPr/>
          <p:nvPr/>
        </p:nvSpPr>
        <p:spPr>
          <a:xfrm>
            <a:off x="761831" y="2159479"/>
            <a:ext cx="1644020" cy="75325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200" b="1" dirty="0"/>
              <a:t>TEZ DÖNEMİ</a:t>
            </a:r>
          </a:p>
          <a:p>
            <a:pPr algn="ctr"/>
            <a:r>
              <a:rPr lang="tr-TR" sz="1200" dirty="0"/>
              <a:t>30 AKTS </a:t>
            </a:r>
          </a:p>
          <a:p>
            <a:pPr algn="ctr"/>
            <a:r>
              <a:rPr lang="tr-TR" sz="1200" dirty="0" smtClean="0"/>
              <a:t>1. TİK raporu</a:t>
            </a:r>
            <a:endParaRPr lang="tr-TR" sz="1200" dirty="0"/>
          </a:p>
        </p:txBody>
      </p:sp>
      <p:sp>
        <p:nvSpPr>
          <p:cNvPr id="15" name="Dikdörtgen 14">
            <a:extLst>
              <a:ext uri="{FF2B5EF4-FFF2-40B4-BE49-F238E27FC236}">
                <a16:creationId xmlns:a16="http://schemas.microsoft.com/office/drawing/2014/main" id="{6BA368A4-8FED-449A-A40F-A593CFAB17A2}"/>
              </a:ext>
            </a:extLst>
          </p:cNvPr>
          <p:cNvSpPr/>
          <p:nvPr/>
        </p:nvSpPr>
        <p:spPr>
          <a:xfrm>
            <a:off x="2691117" y="2170029"/>
            <a:ext cx="1576416" cy="74368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000" b="1" dirty="0"/>
              <a:t>TEZ DÖNEMİ</a:t>
            </a:r>
          </a:p>
          <a:p>
            <a:pPr algn="ctr"/>
            <a:r>
              <a:rPr lang="tr-TR" sz="1000" dirty="0"/>
              <a:t>30 AKTS </a:t>
            </a:r>
          </a:p>
          <a:p>
            <a:pPr algn="ctr"/>
            <a:r>
              <a:rPr lang="tr-TR" sz="1000" dirty="0" smtClean="0"/>
              <a:t>2. TİK </a:t>
            </a:r>
            <a:r>
              <a:rPr lang="tr-TR" sz="1000" dirty="0"/>
              <a:t>raporu </a:t>
            </a:r>
            <a:endParaRPr lang="tr-TR" sz="1000" dirty="0" smtClean="0"/>
          </a:p>
          <a:p>
            <a:pPr algn="ctr"/>
            <a:r>
              <a:rPr lang="tr-TR" sz="1000" dirty="0" smtClean="0"/>
              <a:t>Normal </a:t>
            </a:r>
            <a:r>
              <a:rPr lang="tr-TR" sz="1000" dirty="0"/>
              <a:t>sürenin sonu</a:t>
            </a:r>
          </a:p>
        </p:txBody>
      </p:sp>
      <p:sp>
        <p:nvSpPr>
          <p:cNvPr id="16" name="Dikdörtgen 15">
            <a:extLst>
              <a:ext uri="{FF2B5EF4-FFF2-40B4-BE49-F238E27FC236}">
                <a16:creationId xmlns:a16="http://schemas.microsoft.com/office/drawing/2014/main" id="{E95D73B9-CA41-46AB-A032-0F93FC24D1DE}"/>
              </a:ext>
            </a:extLst>
          </p:cNvPr>
          <p:cNvSpPr/>
          <p:nvPr/>
        </p:nvSpPr>
        <p:spPr>
          <a:xfrm>
            <a:off x="4561676" y="2179760"/>
            <a:ext cx="1626261" cy="73296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000" b="1" dirty="0"/>
              <a:t>TEZ DÖNEMİ</a:t>
            </a:r>
          </a:p>
          <a:p>
            <a:pPr algn="ctr"/>
            <a:r>
              <a:rPr lang="tr-TR" sz="1000" dirty="0"/>
              <a:t>30 AKTS </a:t>
            </a:r>
          </a:p>
          <a:p>
            <a:pPr algn="ctr"/>
            <a:r>
              <a:rPr lang="tr-TR" sz="1000" dirty="0" smtClean="0"/>
              <a:t>3. TİK raporu</a:t>
            </a:r>
            <a:endParaRPr lang="tr-TR" sz="1000" dirty="0"/>
          </a:p>
        </p:txBody>
      </p:sp>
      <p:sp>
        <p:nvSpPr>
          <p:cNvPr id="6" name="Dikdörtgen 5">
            <a:extLst>
              <a:ext uri="{FF2B5EF4-FFF2-40B4-BE49-F238E27FC236}">
                <a16:creationId xmlns:a16="http://schemas.microsoft.com/office/drawing/2014/main" id="{3AA9690B-4A82-4677-B0E0-932348592677}"/>
              </a:ext>
            </a:extLst>
          </p:cNvPr>
          <p:cNvSpPr/>
          <p:nvPr/>
        </p:nvSpPr>
        <p:spPr>
          <a:xfrm>
            <a:off x="148784" y="5335886"/>
            <a:ext cx="11848481" cy="646331"/>
          </a:xfrm>
          <a:prstGeom prst="rect">
            <a:avLst/>
          </a:prstGeom>
          <a:solidFill>
            <a:srgbClr val="92D05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tr-TR" sz="1200" b="1" dirty="0">
                <a:solidFill>
                  <a:schemeClr val="tx1"/>
                </a:solidFill>
              </a:rPr>
              <a:t>MEZUNİYET</a:t>
            </a:r>
          </a:p>
          <a:p>
            <a:pPr algn="just"/>
            <a:r>
              <a:rPr lang="tr-TR" sz="1200" b="1" dirty="0">
                <a:solidFill>
                  <a:schemeClr val="tx1"/>
                </a:solidFill>
              </a:rPr>
              <a:t>Tez savunma sınavında başarılı olan öğrenci, sınav sonucunu </a:t>
            </a:r>
            <a:r>
              <a:rPr lang="tr-TR" sz="1200" b="1" dirty="0" smtClean="0">
                <a:solidFill>
                  <a:schemeClr val="tx1"/>
                </a:solidFill>
              </a:rPr>
              <a:t>üç </a:t>
            </a:r>
            <a:r>
              <a:rPr lang="tr-TR" sz="1200" b="1" dirty="0">
                <a:solidFill>
                  <a:schemeClr val="tx1"/>
                </a:solidFill>
              </a:rPr>
              <a:t>gün içerisinde anabilim dalı aracılığı ile enstitüye iletmelidir. Ayrıca, mezuniyet için gerekli belgeler ve onay almış tez ciltli olarak </a:t>
            </a:r>
            <a:r>
              <a:rPr lang="tr-TR" sz="1200" b="1" dirty="0" smtClean="0">
                <a:solidFill>
                  <a:schemeClr val="tx1"/>
                </a:solidFill>
              </a:rPr>
              <a:t>en geç savunma tarihinden itibaren 1 ay içerisinde anabilim dalı aracılığı ile enstitüye </a:t>
            </a:r>
            <a:r>
              <a:rPr lang="tr-TR" sz="1200" b="1" dirty="0">
                <a:solidFill>
                  <a:schemeClr val="tx1"/>
                </a:solidFill>
              </a:rPr>
              <a:t>teslim </a:t>
            </a:r>
            <a:r>
              <a:rPr lang="tr-TR" sz="1200" b="1" dirty="0" smtClean="0">
                <a:solidFill>
                  <a:schemeClr val="tx1"/>
                </a:solidFill>
              </a:rPr>
              <a:t>edilmelidir. </a:t>
            </a:r>
            <a:r>
              <a:rPr lang="tr-TR" sz="1200" b="1" dirty="0">
                <a:solidFill>
                  <a:schemeClr val="tx1"/>
                </a:solidFill>
              </a:rPr>
              <a:t>Enstitü Yönetim Kurulu kararı ile mezun olunur.</a:t>
            </a:r>
          </a:p>
        </p:txBody>
      </p:sp>
      <p:sp>
        <p:nvSpPr>
          <p:cNvPr id="12" name="Metin kutusu 11">
            <a:extLst>
              <a:ext uri="{FF2B5EF4-FFF2-40B4-BE49-F238E27FC236}">
                <a16:creationId xmlns:a16="http://schemas.microsoft.com/office/drawing/2014/main" id="{87424D88-E047-4ED2-80F3-0DB534D07CCB}"/>
              </a:ext>
            </a:extLst>
          </p:cNvPr>
          <p:cNvSpPr txBox="1"/>
          <p:nvPr/>
        </p:nvSpPr>
        <p:spPr>
          <a:xfrm>
            <a:off x="148785" y="6044595"/>
            <a:ext cx="11848480" cy="461665"/>
          </a:xfrm>
          <a:prstGeom prst="rect">
            <a:avLst/>
          </a:prstGeom>
          <a:solidFill>
            <a:schemeClr val="accent6">
              <a:lumMod val="75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1200" b="1" dirty="0"/>
              <a:t>Öğrenci </a:t>
            </a:r>
            <a:r>
              <a:rPr lang="tr-TR" sz="1200" b="1" dirty="0" smtClean="0"/>
              <a:t>formlarına </a:t>
            </a:r>
            <a:r>
              <a:rPr lang="tr-TR" sz="1200" b="1" dirty="0"/>
              <a:t>enstitü web </a:t>
            </a:r>
            <a:r>
              <a:rPr lang="tr-TR" sz="1200" b="1" dirty="0" smtClean="0"/>
              <a:t>sayfasında bulunan </a:t>
            </a:r>
            <a:r>
              <a:rPr lang="tr-TR" sz="1200" b="1" dirty="0"/>
              <a:t>online </a:t>
            </a:r>
            <a:r>
              <a:rPr lang="tr-TR" sz="1200" b="1" dirty="0" smtClean="0"/>
              <a:t>işlemler menüsünden ulaşabilirsiniz</a:t>
            </a:r>
            <a:r>
              <a:rPr lang="tr-TR" sz="1200" b="1" dirty="0"/>
              <a:t>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1200" b="1" dirty="0"/>
              <a:t>Doktora süreçleri ile ilgili daha ayrıntılı bilgiye ve programdan ilişik kesilmesine neden olan hususlara </a:t>
            </a:r>
            <a:r>
              <a:rPr lang="tr-TR" sz="1200" b="1" dirty="0" smtClean="0"/>
              <a:t>BAİBÜ Lisansüstü </a:t>
            </a:r>
            <a:r>
              <a:rPr lang="tr-TR" sz="1200" b="1" dirty="0"/>
              <a:t>Eğitim-Öğretim </a:t>
            </a:r>
            <a:r>
              <a:rPr lang="tr-TR" sz="1200" b="1" dirty="0" smtClean="0"/>
              <a:t>Yönetmeliği ulaşabilirsiniz</a:t>
            </a:r>
            <a:r>
              <a:rPr lang="tr-TR" sz="1200" b="1" dirty="0"/>
              <a:t>.</a:t>
            </a:r>
          </a:p>
        </p:txBody>
      </p:sp>
      <p:sp>
        <p:nvSpPr>
          <p:cNvPr id="17" name="Dikdörtgen 16">
            <a:extLst>
              <a:ext uri="{FF2B5EF4-FFF2-40B4-BE49-F238E27FC236}">
                <a16:creationId xmlns:a16="http://schemas.microsoft.com/office/drawing/2014/main" id="{6A5EE1FE-AB82-4DC0-A41D-0BBFDE8F4FCF}"/>
              </a:ext>
            </a:extLst>
          </p:cNvPr>
          <p:cNvSpPr/>
          <p:nvPr/>
        </p:nvSpPr>
        <p:spPr>
          <a:xfrm>
            <a:off x="6418555" y="893984"/>
            <a:ext cx="1626260" cy="75993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tr-TR" sz="1000" b="1" dirty="0">
                <a:solidFill>
                  <a:prstClr val="white"/>
                </a:solidFill>
                <a:latin typeface="Calibri "/>
              </a:rPr>
              <a:t>DERS DÖNEMİ</a:t>
            </a:r>
          </a:p>
          <a:p>
            <a:pPr lvl="0" algn="ctr"/>
            <a:r>
              <a:rPr lang="tr-TR" sz="1000" dirty="0">
                <a:solidFill>
                  <a:prstClr val="white"/>
                </a:solidFill>
                <a:latin typeface="Calibri "/>
              </a:rPr>
              <a:t>30 AKTS ders</a:t>
            </a:r>
          </a:p>
        </p:txBody>
      </p:sp>
      <p:sp>
        <p:nvSpPr>
          <p:cNvPr id="18" name="Dikdörtgen 17">
            <a:extLst>
              <a:ext uri="{FF2B5EF4-FFF2-40B4-BE49-F238E27FC236}">
                <a16:creationId xmlns:a16="http://schemas.microsoft.com/office/drawing/2014/main" id="{D8CB4058-83D8-48FC-AAF0-E16344535174}"/>
              </a:ext>
            </a:extLst>
          </p:cNvPr>
          <p:cNvSpPr/>
          <p:nvPr/>
        </p:nvSpPr>
        <p:spPr>
          <a:xfrm>
            <a:off x="8314926" y="900718"/>
            <a:ext cx="1626260" cy="75319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1000" b="1" dirty="0" smtClean="0">
              <a:latin typeface="Calibri "/>
            </a:endParaRPr>
          </a:p>
          <a:p>
            <a:pPr algn="ctr"/>
            <a:r>
              <a:rPr lang="tr-TR" sz="1000" b="1" dirty="0" smtClean="0">
                <a:latin typeface="Calibri "/>
              </a:rPr>
              <a:t>YETERLİLİK </a:t>
            </a:r>
            <a:r>
              <a:rPr lang="tr-TR" sz="1000" b="1" dirty="0">
                <a:latin typeface="Calibri "/>
              </a:rPr>
              <a:t>DÖNEMİ</a:t>
            </a:r>
          </a:p>
          <a:p>
            <a:pPr algn="ctr"/>
            <a:r>
              <a:rPr lang="tr-TR" sz="1000" dirty="0">
                <a:latin typeface="Calibri "/>
              </a:rPr>
              <a:t>30 </a:t>
            </a:r>
            <a:r>
              <a:rPr lang="tr-TR" sz="1000" dirty="0" smtClean="0">
                <a:latin typeface="Calibri "/>
              </a:rPr>
              <a:t>AKTS</a:t>
            </a:r>
            <a:endParaRPr lang="tr-TR" sz="1000" dirty="0">
              <a:latin typeface="Calibri "/>
            </a:endParaRPr>
          </a:p>
          <a:p>
            <a:pPr algn="ctr"/>
            <a:r>
              <a:rPr lang="tr-TR" sz="1000" dirty="0">
                <a:latin typeface="Calibri "/>
              </a:rPr>
              <a:t>TİK</a:t>
            </a:r>
            <a:r>
              <a:rPr lang="tr-TR" sz="1000" dirty="0"/>
              <a:t> </a:t>
            </a:r>
            <a:r>
              <a:rPr lang="tr-TR" sz="1000" dirty="0" smtClean="0">
                <a:latin typeface="Calibri "/>
              </a:rPr>
              <a:t> oluşturma</a:t>
            </a:r>
            <a:endParaRPr lang="tr-TR" sz="1000" dirty="0">
              <a:latin typeface="Calibri "/>
            </a:endParaRPr>
          </a:p>
          <a:p>
            <a:pPr algn="ctr"/>
            <a:endParaRPr lang="tr-TR" sz="1000" dirty="0">
              <a:latin typeface="Calibri "/>
            </a:endParaRPr>
          </a:p>
        </p:txBody>
      </p:sp>
      <p:sp>
        <p:nvSpPr>
          <p:cNvPr id="19" name="Dikdörtgen 18">
            <a:extLst>
              <a:ext uri="{FF2B5EF4-FFF2-40B4-BE49-F238E27FC236}">
                <a16:creationId xmlns:a16="http://schemas.microsoft.com/office/drawing/2014/main" id="{0521FB14-E82A-4A0C-BC0C-34CC1BEE916D}"/>
              </a:ext>
            </a:extLst>
          </p:cNvPr>
          <p:cNvSpPr/>
          <p:nvPr/>
        </p:nvSpPr>
        <p:spPr>
          <a:xfrm>
            <a:off x="10189919" y="900718"/>
            <a:ext cx="1626259" cy="75319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000" b="1" dirty="0" smtClean="0">
                <a:latin typeface="Calibri "/>
              </a:rPr>
              <a:t>TEZ </a:t>
            </a:r>
            <a:r>
              <a:rPr lang="tr-TR" sz="1000" b="1" dirty="0">
                <a:latin typeface="Calibri "/>
              </a:rPr>
              <a:t>DÖNEMİ</a:t>
            </a:r>
          </a:p>
          <a:p>
            <a:pPr algn="ctr"/>
            <a:r>
              <a:rPr lang="tr-TR" sz="1000" dirty="0">
                <a:latin typeface="Calibri "/>
              </a:rPr>
              <a:t>30 AKTS </a:t>
            </a:r>
          </a:p>
          <a:p>
            <a:pPr algn="ctr"/>
            <a:r>
              <a:rPr lang="tr-TR" sz="1000" dirty="0">
                <a:latin typeface="Calibri "/>
              </a:rPr>
              <a:t>Tez </a:t>
            </a:r>
            <a:r>
              <a:rPr lang="tr-TR" sz="1000" dirty="0" smtClean="0">
                <a:latin typeface="Calibri "/>
              </a:rPr>
              <a:t>önerisi savunması</a:t>
            </a:r>
            <a:endParaRPr lang="tr-TR" sz="1000" dirty="0">
              <a:latin typeface="Calibri "/>
            </a:endParaRPr>
          </a:p>
        </p:txBody>
      </p:sp>
      <p:sp>
        <p:nvSpPr>
          <p:cNvPr id="21" name="Dikdörtgen 20">
            <a:extLst>
              <a:ext uri="{FF2B5EF4-FFF2-40B4-BE49-F238E27FC236}">
                <a16:creationId xmlns:a16="http://schemas.microsoft.com/office/drawing/2014/main" id="{0AC3C741-676D-4352-9338-FEB028BF3661}"/>
              </a:ext>
            </a:extLst>
          </p:cNvPr>
          <p:cNvSpPr/>
          <p:nvPr/>
        </p:nvSpPr>
        <p:spPr>
          <a:xfrm>
            <a:off x="6418555" y="2154256"/>
            <a:ext cx="1626260" cy="74368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000" b="1" dirty="0"/>
              <a:t>TEZ DÖNEMİ</a:t>
            </a:r>
          </a:p>
          <a:p>
            <a:pPr algn="ctr"/>
            <a:r>
              <a:rPr lang="tr-TR" sz="1000" dirty="0"/>
              <a:t>30 AKTS </a:t>
            </a:r>
          </a:p>
          <a:p>
            <a:pPr algn="ctr"/>
            <a:r>
              <a:rPr lang="tr-TR" sz="1000" dirty="0" smtClean="0"/>
              <a:t>4. TİK </a:t>
            </a:r>
            <a:r>
              <a:rPr lang="tr-TR" sz="1000" dirty="0"/>
              <a:t>raporu </a:t>
            </a:r>
            <a:r>
              <a:rPr lang="tr-TR" sz="1000" dirty="0" smtClean="0"/>
              <a:t> </a:t>
            </a:r>
            <a:endParaRPr lang="tr-TR" sz="1000" dirty="0"/>
          </a:p>
        </p:txBody>
      </p:sp>
      <p:sp>
        <p:nvSpPr>
          <p:cNvPr id="22" name="Dikdörtgen 21">
            <a:extLst>
              <a:ext uri="{FF2B5EF4-FFF2-40B4-BE49-F238E27FC236}">
                <a16:creationId xmlns:a16="http://schemas.microsoft.com/office/drawing/2014/main" id="{B9DDF9D8-5760-46D2-83C5-DB9F7667ABF1}"/>
              </a:ext>
            </a:extLst>
          </p:cNvPr>
          <p:cNvSpPr/>
          <p:nvPr/>
        </p:nvSpPr>
        <p:spPr>
          <a:xfrm>
            <a:off x="8352641" y="2168148"/>
            <a:ext cx="1602227" cy="72979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000" b="1" dirty="0"/>
              <a:t>TEZ DÖNEMİ</a:t>
            </a:r>
          </a:p>
          <a:p>
            <a:pPr algn="ctr"/>
            <a:r>
              <a:rPr lang="tr-TR" sz="1000" dirty="0"/>
              <a:t>30 AKTS </a:t>
            </a:r>
          </a:p>
          <a:p>
            <a:pPr algn="ctr"/>
            <a:r>
              <a:rPr lang="tr-TR" sz="1000" dirty="0" smtClean="0"/>
              <a:t>5. TİK </a:t>
            </a:r>
            <a:r>
              <a:rPr lang="tr-TR" sz="1000" dirty="0"/>
              <a:t>raporu </a:t>
            </a:r>
            <a:r>
              <a:rPr lang="tr-TR" sz="1000" dirty="0" smtClean="0"/>
              <a:t> </a:t>
            </a:r>
            <a:endParaRPr lang="tr-TR" sz="1000" dirty="0"/>
          </a:p>
        </p:txBody>
      </p:sp>
      <p:sp>
        <p:nvSpPr>
          <p:cNvPr id="23" name="Dikdörtgen 22">
            <a:extLst>
              <a:ext uri="{FF2B5EF4-FFF2-40B4-BE49-F238E27FC236}">
                <a16:creationId xmlns:a16="http://schemas.microsoft.com/office/drawing/2014/main" id="{C754888C-7C39-43EE-B92C-78188B53F118}"/>
              </a:ext>
            </a:extLst>
          </p:cNvPr>
          <p:cNvSpPr/>
          <p:nvPr/>
        </p:nvSpPr>
        <p:spPr>
          <a:xfrm>
            <a:off x="10189918" y="2164045"/>
            <a:ext cx="1617381" cy="72411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000" b="1" dirty="0"/>
              <a:t>TEZ DÖNEMİ</a:t>
            </a:r>
          </a:p>
          <a:p>
            <a:pPr algn="ctr"/>
            <a:r>
              <a:rPr lang="tr-TR" sz="1000" dirty="0"/>
              <a:t>30 AKTS </a:t>
            </a:r>
          </a:p>
          <a:p>
            <a:pPr algn="ctr"/>
            <a:r>
              <a:rPr lang="tr-TR" sz="1000" dirty="0"/>
              <a:t>TİK raporu </a:t>
            </a:r>
            <a:endParaRPr lang="tr-TR" sz="1000" dirty="0" smtClean="0"/>
          </a:p>
          <a:p>
            <a:pPr algn="ctr"/>
            <a:r>
              <a:rPr lang="tr-TR" sz="1000" dirty="0" smtClean="0"/>
              <a:t>Azami </a:t>
            </a:r>
            <a:r>
              <a:rPr lang="tr-TR" sz="1000" dirty="0"/>
              <a:t>sürenin sonu</a:t>
            </a:r>
          </a:p>
        </p:txBody>
      </p:sp>
    </p:spTree>
    <p:extLst>
      <p:ext uri="{BB962C8B-B14F-4D97-AF65-F5344CB8AC3E}">
        <p14:creationId xmlns:p14="http://schemas.microsoft.com/office/powerpoint/2010/main" val="24798073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288</TotalTime>
  <Words>450</Words>
  <Application>Microsoft Office PowerPoint</Application>
  <PresentationFormat>Geniş ekran</PresentationFormat>
  <Paragraphs>70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</vt:lpstr>
      <vt:lpstr>Calibri Light</vt:lpstr>
      <vt:lpstr>Office Teması</vt:lpstr>
      <vt:lpstr>LİSANSÜSTÜ EĞİTİM ENSTİTÜSÜ DOKTORA SÜRECİ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mustafa aydin</dc:creator>
  <cp:lastModifiedBy>pc</cp:lastModifiedBy>
  <cp:revision>21</cp:revision>
  <dcterms:created xsi:type="dcterms:W3CDTF">2021-10-14T19:14:43Z</dcterms:created>
  <dcterms:modified xsi:type="dcterms:W3CDTF">2022-03-15T18:16:35Z</dcterms:modified>
</cp:coreProperties>
</file>