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stafa aydin" initials="ma" lastIdx="1" clrIdx="0">
    <p:extLst>
      <p:ext uri="{19B8F6BF-5375-455C-9EA6-DF929625EA0E}">
        <p15:presenceInfo xmlns:p15="http://schemas.microsoft.com/office/powerpoint/2012/main" userId="acfd148ca4fcbc3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BBCA3B-AFCD-4C92-933E-D6CBAD0C56B1}" type="doc">
      <dgm:prSet loTypeId="urn:microsoft.com/office/officeart/2005/8/layout/hProcess9" loCatId="process" qsTypeId="urn:microsoft.com/office/officeart/2005/8/quickstyle/simple1" qsCatId="simple" csTypeId="urn:microsoft.com/office/officeart/2005/8/colors/colorful5" csCatId="colorful" phldr="1"/>
      <dgm:spPr/>
    </dgm:pt>
    <dgm:pt modelId="{0B0E4328-1148-477C-8937-0F20860FAE33}">
      <dgm:prSet phldrT="[Metin]" custT="1"/>
      <dgm:spPr/>
      <dgm:t>
        <a:bodyPr/>
        <a:lstStyle/>
        <a:p>
          <a:r>
            <a:rPr lang="tr-TR" sz="1800" b="1" dirty="0"/>
            <a:t>1. DÖNEM</a:t>
          </a:r>
        </a:p>
      </dgm:t>
    </dgm:pt>
    <dgm:pt modelId="{58CFDD2E-A1F0-4A34-B701-4D36B39687DF}" type="parTrans" cxnId="{DE674AE8-A19F-4EAA-844F-91207C6D32E0}">
      <dgm:prSet/>
      <dgm:spPr/>
      <dgm:t>
        <a:bodyPr/>
        <a:lstStyle/>
        <a:p>
          <a:endParaRPr lang="tr-TR"/>
        </a:p>
      </dgm:t>
    </dgm:pt>
    <dgm:pt modelId="{4E79E158-A8B7-42F9-A06B-D1D08D0C7382}" type="sibTrans" cxnId="{DE674AE8-A19F-4EAA-844F-91207C6D32E0}">
      <dgm:prSet/>
      <dgm:spPr/>
      <dgm:t>
        <a:bodyPr/>
        <a:lstStyle/>
        <a:p>
          <a:endParaRPr lang="tr-TR"/>
        </a:p>
      </dgm:t>
    </dgm:pt>
    <dgm:pt modelId="{3CF6198F-7050-48EB-85AE-9D7A48AAC588}">
      <dgm:prSet phldrT="[Metin]" custT="1"/>
      <dgm:spPr/>
      <dgm:t>
        <a:bodyPr/>
        <a:lstStyle/>
        <a:p>
          <a:r>
            <a:rPr lang="tr-TR" sz="1800" b="1" dirty="0"/>
            <a:t>2. DÖNEM</a:t>
          </a:r>
        </a:p>
      </dgm:t>
    </dgm:pt>
    <dgm:pt modelId="{271789A6-586A-451D-866D-3FD724CA5783}" type="parTrans" cxnId="{32FAB7BF-0C50-44D2-9C40-3FEE39791F0E}">
      <dgm:prSet/>
      <dgm:spPr/>
      <dgm:t>
        <a:bodyPr/>
        <a:lstStyle/>
        <a:p>
          <a:endParaRPr lang="tr-TR"/>
        </a:p>
      </dgm:t>
    </dgm:pt>
    <dgm:pt modelId="{1CF37614-44B2-4196-86EE-A7E204003C6F}" type="sibTrans" cxnId="{32FAB7BF-0C50-44D2-9C40-3FEE39791F0E}">
      <dgm:prSet/>
      <dgm:spPr/>
      <dgm:t>
        <a:bodyPr/>
        <a:lstStyle/>
        <a:p>
          <a:endParaRPr lang="tr-TR"/>
        </a:p>
      </dgm:t>
    </dgm:pt>
    <dgm:pt modelId="{0266AB4E-E297-4923-BACD-978F373F7F93}">
      <dgm:prSet phldrT="[Metin]" custT="1"/>
      <dgm:spPr/>
      <dgm:t>
        <a:bodyPr/>
        <a:lstStyle/>
        <a:p>
          <a:r>
            <a:rPr lang="tr-TR" sz="1800" b="1" dirty="0"/>
            <a:t>3. DÖNEM</a:t>
          </a:r>
        </a:p>
      </dgm:t>
    </dgm:pt>
    <dgm:pt modelId="{E7F70BAE-BAE3-4338-BFFC-F97CF80CC144}" type="parTrans" cxnId="{400E7B2C-E089-408C-831F-04D1A1806197}">
      <dgm:prSet/>
      <dgm:spPr/>
      <dgm:t>
        <a:bodyPr/>
        <a:lstStyle/>
        <a:p>
          <a:endParaRPr lang="tr-TR"/>
        </a:p>
      </dgm:t>
    </dgm:pt>
    <dgm:pt modelId="{659EAD02-CBCA-492B-9325-8509D0AA85AB}" type="sibTrans" cxnId="{400E7B2C-E089-408C-831F-04D1A1806197}">
      <dgm:prSet/>
      <dgm:spPr/>
      <dgm:t>
        <a:bodyPr/>
        <a:lstStyle/>
        <a:p>
          <a:endParaRPr lang="tr-TR"/>
        </a:p>
      </dgm:t>
    </dgm:pt>
    <dgm:pt modelId="{09667AD7-C754-470F-A145-EDDE14B4A94F}" type="pres">
      <dgm:prSet presAssocID="{31BBCA3B-AFCD-4C92-933E-D6CBAD0C56B1}" presName="CompostProcess" presStyleCnt="0">
        <dgm:presLayoutVars>
          <dgm:dir/>
          <dgm:resizeHandles val="exact"/>
        </dgm:presLayoutVars>
      </dgm:prSet>
      <dgm:spPr/>
    </dgm:pt>
    <dgm:pt modelId="{93906BED-3A88-45A1-80CE-DE8917318EAA}" type="pres">
      <dgm:prSet presAssocID="{31BBCA3B-AFCD-4C92-933E-D6CBAD0C56B1}" presName="arrow" presStyleLbl="bgShp" presStyleIdx="0" presStyleCnt="1" custLinFactNeighborX="0" custLinFactNeighborY="15266"/>
      <dgm:spPr/>
    </dgm:pt>
    <dgm:pt modelId="{0BFC0CCF-066F-4A11-8CCA-92EDA48E4755}" type="pres">
      <dgm:prSet presAssocID="{31BBCA3B-AFCD-4C92-933E-D6CBAD0C56B1}" presName="linearProcess" presStyleCnt="0"/>
      <dgm:spPr/>
    </dgm:pt>
    <dgm:pt modelId="{EFD980FA-F26A-4BA2-B49F-D051E0DCFC6F}" type="pres">
      <dgm:prSet presAssocID="{0B0E4328-1148-477C-8937-0F20860FAE33}" presName="textNode" presStyleLbl="node1" presStyleIdx="0" presStyleCnt="3">
        <dgm:presLayoutVars>
          <dgm:bulletEnabled val="1"/>
        </dgm:presLayoutVars>
      </dgm:prSet>
      <dgm:spPr/>
      <dgm:t>
        <a:bodyPr/>
        <a:lstStyle/>
        <a:p>
          <a:endParaRPr lang="tr-TR"/>
        </a:p>
      </dgm:t>
    </dgm:pt>
    <dgm:pt modelId="{ECDE6BF1-38FB-436F-83C6-5D8C20F2FCC5}" type="pres">
      <dgm:prSet presAssocID="{4E79E158-A8B7-42F9-A06B-D1D08D0C7382}" presName="sibTrans" presStyleCnt="0"/>
      <dgm:spPr/>
    </dgm:pt>
    <dgm:pt modelId="{62BE77A8-CEC9-452C-B2DD-CFD996251E6F}" type="pres">
      <dgm:prSet presAssocID="{3CF6198F-7050-48EB-85AE-9D7A48AAC588}" presName="textNode" presStyleLbl="node1" presStyleIdx="1" presStyleCnt="3">
        <dgm:presLayoutVars>
          <dgm:bulletEnabled val="1"/>
        </dgm:presLayoutVars>
      </dgm:prSet>
      <dgm:spPr/>
      <dgm:t>
        <a:bodyPr/>
        <a:lstStyle/>
        <a:p>
          <a:endParaRPr lang="tr-TR"/>
        </a:p>
      </dgm:t>
    </dgm:pt>
    <dgm:pt modelId="{F5D936D1-4E9F-48B0-A4FB-87C8289426CD}" type="pres">
      <dgm:prSet presAssocID="{1CF37614-44B2-4196-86EE-A7E204003C6F}" presName="sibTrans" presStyleCnt="0"/>
      <dgm:spPr/>
    </dgm:pt>
    <dgm:pt modelId="{A8EB89C5-3CA9-43AF-B8DB-EC330886D3BA}" type="pres">
      <dgm:prSet presAssocID="{0266AB4E-E297-4923-BACD-978F373F7F93}" presName="textNode" presStyleLbl="node1" presStyleIdx="2" presStyleCnt="3">
        <dgm:presLayoutVars>
          <dgm:bulletEnabled val="1"/>
        </dgm:presLayoutVars>
      </dgm:prSet>
      <dgm:spPr/>
      <dgm:t>
        <a:bodyPr/>
        <a:lstStyle/>
        <a:p>
          <a:endParaRPr lang="tr-TR"/>
        </a:p>
      </dgm:t>
    </dgm:pt>
  </dgm:ptLst>
  <dgm:cxnLst>
    <dgm:cxn modelId="{32FAB7BF-0C50-44D2-9C40-3FEE39791F0E}" srcId="{31BBCA3B-AFCD-4C92-933E-D6CBAD0C56B1}" destId="{3CF6198F-7050-48EB-85AE-9D7A48AAC588}" srcOrd="1" destOrd="0" parTransId="{271789A6-586A-451D-866D-3FD724CA5783}" sibTransId="{1CF37614-44B2-4196-86EE-A7E204003C6F}"/>
    <dgm:cxn modelId="{DE674AE8-A19F-4EAA-844F-91207C6D32E0}" srcId="{31BBCA3B-AFCD-4C92-933E-D6CBAD0C56B1}" destId="{0B0E4328-1148-477C-8937-0F20860FAE33}" srcOrd="0" destOrd="0" parTransId="{58CFDD2E-A1F0-4A34-B701-4D36B39687DF}" sibTransId="{4E79E158-A8B7-42F9-A06B-D1D08D0C7382}"/>
    <dgm:cxn modelId="{6838B853-8F63-4EE5-A0DC-31341E9D0D52}" type="presOf" srcId="{0266AB4E-E297-4923-BACD-978F373F7F93}" destId="{A8EB89C5-3CA9-43AF-B8DB-EC330886D3BA}" srcOrd="0" destOrd="0" presId="urn:microsoft.com/office/officeart/2005/8/layout/hProcess9"/>
    <dgm:cxn modelId="{6DE9A483-B71E-46B3-8951-9B442F0B5AF7}" type="presOf" srcId="{0B0E4328-1148-477C-8937-0F20860FAE33}" destId="{EFD980FA-F26A-4BA2-B49F-D051E0DCFC6F}" srcOrd="0" destOrd="0" presId="urn:microsoft.com/office/officeart/2005/8/layout/hProcess9"/>
    <dgm:cxn modelId="{081F75F4-8B2D-4AA3-830C-5F0BEA2A6664}" type="presOf" srcId="{3CF6198F-7050-48EB-85AE-9D7A48AAC588}" destId="{62BE77A8-CEC9-452C-B2DD-CFD996251E6F}" srcOrd="0" destOrd="0" presId="urn:microsoft.com/office/officeart/2005/8/layout/hProcess9"/>
    <dgm:cxn modelId="{4A5948ED-E0FB-44DD-982D-978426AB03F6}" type="presOf" srcId="{31BBCA3B-AFCD-4C92-933E-D6CBAD0C56B1}" destId="{09667AD7-C754-470F-A145-EDDE14B4A94F}" srcOrd="0" destOrd="0" presId="urn:microsoft.com/office/officeart/2005/8/layout/hProcess9"/>
    <dgm:cxn modelId="{400E7B2C-E089-408C-831F-04D1A1806197}" srcId="{31BBCA3B-AFCD-4C92-933E-D6CBAD0C56B1}" destId="{0266AB4E-E297-4923-BACD-978F373F7F93}" srcOrd="2" destOrd="0" parTransId="{E7F70BAE-BAE3-4338-BFFC-F97CF80CC144}" sibTransId="{659EAD02-CBCA-492B-9325-8509D0AA85AB}"/>
    <dgm:cxn modelId="{BBB01759-1234-4394-8BC3-895A30BE71E1}" type="presParOf" srcId="{09667AD7-C754-470F-A145-EDDE14B4A94F}" destId="{93906BED-3A88-45A1-80CE-DE8917318EAA}" srcOrd="0" destOrd="0" presId="urn:microsoft.com/office/officeart/2005/8/layout/hProcess9"/>
    <dgm:cxn modelId="{C2EA35FB-C550-447E-A796-D2E02083C796}" type="presParOf" srcId="{09667AD7-C754-470F-A145-EDDE14B4A94F}" destId="{0BFC0CCF-066F-4A11-8CCA-92EDA48E4755}" srcOrd="1" destOrd="0" presId="urn:microsoft.com/office/officeart/2005/8/layout/hProcess9"/>
    <dgm:cxn modelId="{914AFB48-4F60-4BF7-815D-4C1DDAF7F9AE}" type="presParOf" srcId="{0BFC0CCF-066F-4A11-8CCA-92EDA48E4755}" destId="{EFD980FA-F26A-4BA2-B49F-D051E0DCFC6F}" srcOrd="0" destOrd="0" presId="urn:microsoft.com/office/officeart/2005/8/layout/hProcess9"/>
    <dgm:cxn modelId="{E5A6B4C1-F6A7-4104-A892-FC511A8B78BD}" type="presParOf" srcId="{0BFC0CCF-066F-4A11-8CCA-92EDA48E4755}" destId="{ECDE6BF1-38FB-436F-83C6-5D8C20F2FCC5}" srcOrd="1" destOrd="0" presId="urn:microsoft.com/office/officeart/2005/8/layout/hProcess9"/>
    <dgm:cxn modelId="{4EA0F4B2-8FD6-4262-BFB3-B3A016136334}" type="presParOf" srcId="{0BFC0CCF-066F-4A11-8CCA-92EDA48E4755}" destId="{62BE77A8-CEC9-452C-B2DD-CFD996251E6F}" srcOrd="2" destOrd="0" presId="urn:microsoft.com/office/officeart/2005/8/layout/hProcess9"/>
    <dgm:cxn modelId="{1BC6362B-FF8D-403F-B8D7-5AFE5EA03DF6}" type="presParOf" srcId="{0BFC0CCF-066F-4A11-8CCA-92EDA48E4755}" destId="{F5D936D1-4E9F-48B0-A4FB-87C8289426CD}" srcOrd="3" destOrd="0" presId="urn:microsoft.com/office/officeart/2005/8/layout/hProcess9"/>
    <dgm:cxn modelId="{BB0BCDE8-BE77-43DC-9FD3-19CB6962B99D}" type="presParOf" srcId="{0BFC0CCF-066F-4A11-8CCA-92EDA48E4755}" destId="{A8EB89C5-3CA9-43AF-B8DB-EC330886D3BA}"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A6658A-ADEF-4FC1-B61A-9E46D08B8E6C}" type="doc">
      <dgm:prSet loTypeId="urn:microsoft.com/office/officeart/2005/8/layout/hProcess9" loCatId="process" qsTypeId="urn:microsoft.com/office/officeart/2005/8/quickstyle/simple1" qsCatId="simple" csTypeId="urn:microsoft.com/office/officeart/2005/8/colors/accent2_3" csCatId="accent2" phldr="1"/>
      <dgm:spPr/>
    </dgm:pt>
    <dgm:pt modelId="{E8126B51-CFC0-4C50-823F-ED89F08E51D3}">
      <dgm:prSet phldrT="[Metin]" custT="1"/>
      <dgm:spPr>
        <a:solidFill>
          <a:schemeClr val="tx2">
            <a:lumMod val="40000"/>
            <a:lumOff val="60000"/>
          </a:schemeClr>
        </a:solidFill>
      </dgm:spPr>
      <dgm:t>
        <a:bodyPr/>
        <a:lstStyle/>
        <a:p>
          <a:r>
            <a:rPr lang="tr-TR" sz="1800" b="1" dirty="0"/>
            <a:t>4. DÖNEM</a:t>
          </a:r>
        </a:p>
      </dgm:t>
    </dgm:pt>
    <dgm:pt modelId="{B2B25D6B-8827-425F-983A-782DDE89AD06}" type="parTrans" cxnId="{53C92B86-3067-4B03-83A4-FECED8369722}">
      <dgm:prSet/>
      <dgm:spPr/>
      <dgm:t>
        <a:bodyPr/>
        <a:lstStyle/>
        <a:p>
          <a:endParaRPr lang="tr-TR"/>
        </a:p>
      </dgm:t>
    </dgm:pt>
    <dgm:pt modelId="{3E88B1D4-2DAE-4B2B-858D-46AF90F41893}" type="sibTrans" cxnId="{53C92B86-3067-4B03-83A4-FECED8369722}">
      <dgm:prSet/>
      <dgm:spPr/>
      <dgm:t>
        <a:bodyPr/>
        <a:lstStyle/>
        <a:p>
          <a:endParaRPr lang="tr-TR"/>
        </a:p>
      </dgm:t>
    </dgm:pt>
    <dgm:pt modelId="{CC5E4146-F5C6-4753-9106-7796C524E238}">
      <dgm:prSet phldrT="[Metin]" custT="1"/>
      <dgm:spPr>
        <a:solidFill>
          <a:schemeClr val="accent4">
            <a:lumMod val="60000"/>
            <a:lumOff val="40000"/>
          </a:schemeClr>
        </a:solidFill>
      </dgm:spPr>
      <dgm:t>
        <a:bodyPr/>
        <a:lstStyle/>
        <a:p>
          <a:r>
            <a:rPr lang="tr-TR" sz="1800" b="1" dirty="0"/>
            <a:t>5. DÖNEM</a:t>
          </a:r>
        </a:p>
      </dgm:t>
    </dgm:pt>
    <dgm:pt modelId="{921F36B6-6D92-4E4A-AE4A-7F96C71F9832}" type="parTrans" cxnId="{78106837-8C57-4994-B481-09E5EE86CB51}">
      <dgm:prSet/>
      <dgm:spPr/>
      <dgm:t>
        <a:bodyPr/>
        <a:lstStyle/>
        <a:p>
          <a:endParaRPr lang="tr-TR"/>
        </a:p>
      </dgm:t>
    </dgm:pt>
    <dgm:pt modelId="{AE515F04-9C02-49D8-8996-25C54C6CE06D}" type="sibTrans" cxnId="{78106837-8C57-4994-B481-09E5EE86CB51}">
      <dgm:prSet/>
      <dgm:spPr/>
      <dgm:t>
        <a:bodyPr/>
        <a:lstStyle/>
        <a:p>
          <a:endParaRPr lang="tr-TR"/>
        </a:p>
      </dgm:t>
    </dgm:pt>
    <dgm:pt modelId="{456AFD3F-D1BC-4B03-AE52-A802B93ABF89}">
      <dgm:prSet phldrT="[Metin]" custT="1"/>
      <dgm:spPr>
        <a:solidFill>
          <a:schemeClr val="accent4">
            <a:lumMod val="75000"/>
          </a:schemeClr>
        </a:solidFill>
      </dgm:spPr>
      <dgm:t>
        <a:bodyPr/>
        <a:lstStyle/>
        <a:p>
          <a:r>
            <a:rPr lang="tr-TR" sz="1800" b="1" dirty="0"/>
            <a:t>6. DÖNEM</a:t>
          </a:r>
        </a:p>
      </dgm:t>
    </dgm:pt>
    <dgm:pt modelId="{B86BAE73-5847-40FE-A047-7C6F4FDECE2C}" type="parTrans" cxnId="{6C0EB7FC-57E2-4E6B-B099-AA54CF69C28B}">
      <dgm:prSet/>
      <dgm:spPr/>
      <dgm:t>
        <a:bodyPr/>
        <a:lstStyle/>
        <a:p>
          <a:endParaRPr lang="tr-TR"/>
        </a:p>
      </dgm:t>
    </dgm:pt>
    <dgm:pt modelId="{36C458C6-6A97-4BAA-B216-3C10F31924DB}" type="sibTrans" cxnId="{6C0EB7FC-57E2-4E6B-B099-AA54CF69C28B}">
      <dgm:prSet/>
      <dgm:spPr/>
      <dgm:t>
        <a:bodyPr/>
        <a:lstStyle/>
        <a:p>
          <a:endParaRPr lang="tr-TR"/>
        </a:p>
      </dgm:t>
    </dgm:pt>
    <dgm:pt modelId="{0B6613C9-014A-41E5-AC7C-4F7A7EBAFC90}" type="pres">
      <dgm:prSet presAssocID="{C0A6658A-ADEF-4FC1-B61A-9E46D08B8E6C}" presName="CompostProcess" presStyleCnt="0">
        <dgm:presLayoutVars>
          <dgm:dir/>
          <dgm:resizeHandles val="exact"/>
        </dgm:presLayoutVars>
      </dgm:prSet>
      <dgm:spPr/>
    </dgm:pt>
    <dgm:pt modelId="{ACA06D72-1A6D-4662-B563-F1726EE3B149}" type="pres">
      <dgm:prSet presAssocID="{C0A6658A-ADEF-4FC1-B61A-9E46D08B8E6C}" presName="arrow" presStyleLbl="bgShp" presStyleIdx="0" presStyleCnt="1"/>
      <dgm:spPr/>
    </dgm:pt>
    <dgm:pt modelId="{E9B0BF8F-0890-4B78-9B50-7F2BE44AF50F}" type="pres">
      <dgm:prSet presAssocID="{C0A6658A-ADEF-4FC1-B61A-9E46D08B8E6C}" presName="linearProcess" presStyleCnt="0"/>
      <dgm:spPr/>
    </dgm:pt>
    <dgm:pt modelId="{DB1EEDB9-E70A-45DC-BBA8-7B4CFEB0C5A5}" type="pres">
      <dgm:prSet presAssocID="{E8126B51-CFC0-4C50-823F-ED89F08E51D3}" presName="textNode" presStyleLbl="node1" presStyleIdx="0" presStyleCnt="3">
        <dgm:presLayoutVars>
          <dgm:bulletEnabled val="1"/>
        </dgm:presLayoutVars>
      </dgm:prSet>
      <dgm:spPr/>
      <dgm:t>
        <a:bodyPr/>
        <a:lstStyle/>
        <a:p>
          <a:endParaRPr lang="tr-TR"/>
        </a:p>
      </dgm:t>
    </dgm:pt>
    <dgm:pt modelId="{3E8A9427-C074-4FCD-9390-9F9DF56371C5}" type="pres">
      <dgm:prSet presAssocID="{3E88B1D4-2DAE-4B2B-858D-46AF90F41893}" presName="sibTrans" presStyleCnt="0"/>
      <dgm:spPr/>
    </dgm:pt>
    <dgm:pt modelId="{C891F3C1-645F-4490-930F-EFAA54EF2880}" type="pres">
      <dgm:prSet presAssocID="{CC5E4146-F5C6-4753-9106-7796C524E238}" presName="textNode" presStyleLbl="node1" presStyleIdx="1" presStyleCnt="3">
        <dgm:presLayoutVars>
          <dgm:bulletEnabled val="1"/>
        </dgm:presLayoutVars>
      </dgm:prSet>
      <dgm:spPr/>
      <dgm:t>
        <a:bodyPr/>
        <a:lstStyle/>
        <a:p>
          <a:endParaRPr lang="tr-TR"/>
        </a:p>
      </dgm:t>
    </dgm:pt>
    <dgm:pt modelId="{8B07938E-5B8A-4E6A-A15E-92074227C545}" type="pres">
      <dgm:prSet presAssocID="{AE515F04-9C02-49D8-8996-25C54C6CE06D}" presName="sibTrans" presStyleCnt="0"/>
      <dgm:spPr/>
    </dgm:pt>
    <dgm:pt modelId="{DF47B02F-747E-48DD-98C3-2A7B96A7F660}" type="pres">
      <dgm:prSet presAssocID="{456AFD3F-D1BC-4B03-AE52-A802B93ABF89}" presName="textNode" presStyleLbl="node1" presStyleIdx="2" presStyleCnt="3">
        <dgm:presLayoutVars>
          <dgm:bulletEnabled val="1"/>
        </dgm:presLayoutVars>
      </dgm:prSet>
      <dgm:spPr/>
      <dgm:t>
        <a:bodyPr/>
        <a:lstStyle/>
        <a:p>
          <a:endParaRPr lang="tr-TR"/>
        </a:p>
      </dgm:t>
    </dgm:pt>
  </dgm:ptLst>
  <dgm:cxnLst>
    <dgm:cxn modelId="{BC00520E-48DB-4CDD-B7C2-36EEFE7A0066}" type="presOf" srcId="{CC5E4146-F5C6-4753-9106-7796C524E238}" destId="{C891F3C1-645F-4490-930F-EFAA54EF2880}" srcOrd="0" destOrd="0" presId="urn:microsoft.com/office/officeart/2005/8/layout/hProcess9"/>
    <dgm:cxn modelId="{923A2DEE-77D2-4F3C-8B5E-16BE8F45699B}" type="presOf" srcId="{C0A6658A-ADEF-4FC1-B61A-9E46D08B8E6C}" destId="{0B6613C9-014A-41E5-AC7C-4F7A7EBAFC90}" srcOrd="0" destOrd="0" presId="urn:microsoft.com/office/officeart/2005/8/layout/hProcess9"/>
    <dgm:cxn modelId="{7A1F93A8-F035-4A0F-B8CB-20E677EC0927}" type="presOf" srcId="{456AFD3F-D1BC-4B03-AE52-A802B93ABF89}" destId="{DF47B02F-747E-48DD-98C3-2A7B96A7F660}" srcOrd="0" destOrd="0" presId="urn:microsoft.com/office/officeart/2005/8/layout/hProcess9"/>
    <dgm:cxn modelId="{8F5B8C80-8171-48E9-91DE-53C8A562E902}" type="presOf" srcId="{E8126B51-CFC0-4C50-823F-ED89F08E51D3}" destId="{DB1EEDB9-E70A-45DC-BBA8-7B4CFEB0C5A5}" srcOrd="0" destOrd="0" presId="urn:microsoft.com/office/officeart/2005/8/layout/hProcess9"/>
    <dgm:cxn modelId="{78106837-8C57-4994-B481-09E5EE86CB51}" srcId="{C0A6658A-ADEF-4FC1-B61A-9E46D08B8E6C}" destId="{CC5E4146-F5C6-4753-9106-7796C524E238}" srcOrd="1" destOrd="0" parTransId="{921F36B6-6D92-4E4A-AE4A-7F96C71F9832}" sibTransId="{AE515F04-9C02-49D8-8996-25C54C6CE06D}"/>
    <dgm:cxn modelId="{6C0EB7FC-57E2-4E6B-B099-AA54CF69C28B}" srcId="{C0A6658A-ADEF-4FC1-B61A-9E46D08B8E6C}" destId="{456AFD3F-D1BC-4B03-AE52-A802B93ABF89}" srcOrd="2" destOrd="0" parTransId="{B86BAE73-5847-40FE-A047-7C6F4FDECE2C}" sibTransId="{36C458C6-6A97-4BAA-B216-3C10F31924DB}"/>
    <dgm:cxn modelId="{53C92B86-3067-4B03-83A4-FECED8369722}" srcId="{C0A6658A-ADEF-4FC1-B61A-9E46D08B8E6C}" destId="{E8126B51-CFC0-4C50-823F-ED89F08E51D3}" srcOrd="0" destOrd="0" parTransId="{B2B25D6B-8827-425F-983A-782DDE89AD06}" sibTransId="{3E88B1D4-2DAE-4B2B-858D-46AF90F41893}"/>
    <dgm:cxn modelId="{E2D24548-D208-45F6-964E-E404F4A43FA0}" type="presParOf" srcId="{0B6613C9-014A-41E5-AC7C-4F7A7EBAFC90}" destId="{ACA06D72-1A6D-4662-B563-F1726EE3B149}" srcOrd="0" destOrd="0" presId="urn:microsoft.com/office/officeart/2005/8/layout/hProcess9"/>
    <dgm:cxn modelId="{7D2FD0BC-0475-4C7C-9DC0-7D64274D2D27}" type="presParOf" srcId="{0B6613C9-014A-41E5-AC7C-4F7A7EBAFC90}" destId="{E9B0BF8F-0890-4B78-9B50-7F2BE44AF50F}" srcOrd="1" destOrd="0" presId="urn:microsoft.com/office/officeart/2005/8/layout/hProcess9"/>
    <dgm:cxn modelId="{681A7EF1-3667-4EEE-874E-BB3EE4FE6268}" type="presParOf" srcId="{E9B0BF8F-0890-4B78-9B50-7F2BE44AF50F}" destId="{DB1EEDB9-E70A-45DC-BBA8-7B4CFEB0C5A5}" srcOrd="0" destOrd="0" presId="urn:microsoft.com/office/officeart/2005/8/layout/hProcess9"/>
    <dgm:cxn modelId="{04654680-FF29-4759-B632-7FB6FDF1553E}" type="presParOf" srcId="{E9B0BF8F-0890-4B78-9B50-7F2BE44AF50F}" destId="{3E8A9427-C074-4FCD-9390-9F9DF56371C5}" srcOrd="1" destOrd="0" presId="urn:microsoft.com/office/officeart/2005/8/layout/hProcess9"/>
    <dgm:cxn modelId="{3F6FA580-243A-48FE-933A-8D1FC738378B}" type="presParOf" srcId="{E9B0BF8F-0890-4B78-9B50-7F2BE44AF50F}" destId="{C891F3C1-645F-4490-930F-EFAA54EF2880}" srcOrd="2" destOrd="0" presId="urn:microsoft.com/office/officeart/2005/8/layout/hProcess9"/>
    <dgm:cxn modelId="{E688A840-A694-4668-B277-CDCC7E54CF9F}" type="presParOf" srcId="{E9B0BF8F-0890-4B78-9B50-7F2BE44AF50F}" destId="{8B07938E-5B8A-4E6A-A15E-92074227C545}" srcOrd="3" destOrd="0" presId="urn:microsoft.com/office/officeart/2005/8/layout/hProcess9"/>
    <dgm:cxn modelId="{BF4ED299-4C07-4EB2-97DD-CBA1A8753809}" type="presParOf" srcId="{E9B0BF8F-0890-4B78-9B50-7F2BE44AF50F}" destId="{DF47B02F-747E-48DD-98C3-2A7B96A7F660}" srcOrd="4"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06BED-3A88-45A1-80CE-DE8917318EAA}">
      <dsp:nvSpPr>
        <dsp:cNvPr id="0" name=""/>
        <dsp:cNvSpPr/>
      </dsp:nvSpPr>
      <dsp:spPr>
        <a:xfrm>
          <a:off x="761507" y="0"/>
          <a:ext cx="8630418" cy="608203"/>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D980FA-F26A-4BA2-B49F-D051E0DCFC6F}">
      <dsp:nvSpPr>
        <dsp:cNvPr id="0" name=""/>
        <dsp:cNvSpPr/>
      </dsp:nvSpPr>
      <dsp:spPr>
        <a:xfrm>
          <a:off x="0" y="182460"/>
          <a:ext cx="3046030" cy="24328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a:t>1. DÖNEM</a:t>
          </a:r>
        </a:p>
      </dsp:txBody>
      <dsp:txXfrm>
        <a:off x="11876" y="194336"/>
        <a:ext cx="3022278" cy="219529"/>
      </dsp:txXfrm>
    </dsp:sp>
    <dsp:sp modelId="{62BE77A8-CEC9-452C-B2DD-CFD996251E6F}">
      <dsp:nvSpPr>
        <dsp:cNvPr id="0" name=""/>
        <dsp:cNvSpPr/>
      </dsp:nvSpPr>
      <dsp:spPr>
        <a:xfrm>
          <a:off x="3553701" y="182460"/>
          <a:ext cx="3046030" cy="243281"/>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a:t>2. DÖNEM</a:t>
          </a:r>
        </a:p>
      </dsp:txBody>
      <dsp:txXfrm>
        <a:off x="3565577" y="194336"/>
        <a:ext cx="3022278" cy="219529"/>
      </dsp:txXfrm>
    </dsp:sp>
    <dsp:sp modelId="{A8EB89C5-3CA9-43AF-B8DB-EC330886D3BA}">
      <dsp:nvSpPr>
        <dsp:cNvPr id="0" name=""/>
        <dsp:cNvSpPr/>
      </dsp:nvSpPr>
      <dsp:spPr>
        <a:xfrm>
          <a:off x="7107403" y="182460"/>
          <a:ext cx="3046030" cy="24328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a:t>3. DÖNEM</a:t>
          </a:r>
        </a:p>
      </dsp:txBody>
      <dsp:txXfrm>
        <a:off x="7119279" y="194336"/>
        <a:ext cx="3022278" cy="2195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A06D72-1A6D-4662-B563-F1726EE3B149}">
      <dsp:nvSpPr>
        <dsp:cNvPr id="0" name=""/>
        <dsp:cNvSpPr/>
      </dsp:nvSpPr>
      <dsp:spPr>
        <a:xfrm>
          <a:off x="761507" y="0"/>
          <a:ext cx="8630418" cy="80139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1EEDB9-E70A-45DC-BBA8-7B4CFEB0C5A5}">
      <dsp:nvSpPr>
        <dsp:cNvPr id="0" name=""/>
        <dsp:cNvSpPr/>
      </dsp:nvSpPr>
      <dsp:spPr>
        <a:xfrm>
          <a:off x="0" y="240417"/>
          <a:ext cx="3046029" cy="320556"/>
        </a:xfrm>
        <a:prstGeom prst="roundRect">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a:t>4. DÖNEM</a:t>
          </a:r>
        </a:p>
      </dsp:txBody>
      <dsp:txXfrm>
        <a:off x="15648" y="256065"/>
        <a:ext cx="3014733" cy="289260"/>
      </dsp:txXfrm>
    </dsp:sp>
    <dsp:sp modelId="{C891F3C1-645F-4490-930F-EFAA54EF2880}">
      <dsp:nvSpPr>
        <dsp:cNvPr id="0" name=""/>
        <dsp:cNvSpPr/>
      </dsp:nvSpPr>
      <dsp:spPr>
        <a:xfrm>
          <a:off x="3553701" y="240417"/>
          <a:ext cx="3046029" cy="320556"/>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a:t>5. DÖNEM</a:t>
          </a:r>
        </a:p>
      </dsp:txBody>
      <dsp:txXfrm>
        <a:off x="3569349" y="256065"/>
        <a:ext cx="3014733" cy="289260"/>
      </dsp:txXfrm>
    </dsp:sp>
    <dsp:sp modelId="{DF47B02F-747E-48DD-98C3-2A7B96A7F660}">
      <dsp:nvSpPr>
        <dsp:cNvPr id="0" name=""/>
        <dsp:cNvSpPr/>
      </dsp:nvSpPr>
      <dsp:spPr>
        <a:xfrm>
          <a:off x="7107403" y="240417"/>
          <a:ext cx="3046029" cy="320556"/>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a:t>6. DÖNEM</a:t>
          </a:r>
        </a:p>
      </dsp:txBody>
      <dsp:txXfrm>
        <a:off x="7123051" y="256065"/>
        <a:ext cx="3014733" cy="28926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3C33AF-986A-44FB-AA71-C5C77096545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B2B74AA-6778-49B6-B047-1B6FE91FE3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95A3DDC-2EF3-4893-ACCC-4DF6A8627C39}"/>
              </a:ext>
            </a:extLst>
          </p:cNvPr>
          <p:cNvSpPr>
            <a:spLocks noGrp="1"/>
          </p:cNvSpPr>
          <p:nvPr>
            <p:ph type="dt" sz="half" idx="10"/>
          </p:nvPr>
        </p:nvSpPr>
        <p:spPr/>
        <p:txBody>
          <a:bodyPr/>
          <a:lstStyle/>
          <a:p>
            <a:fld id="{D84D50C8-8C60-4494-8263-274ADD8739E2}" type="datetimeFigureOut">
              <a:rPr lang="tr-TR" smtClean="0"/>
              <a:t>15.03.2022</a:t>
            </a:fld>
            <a:endParaRPr lang="tr-TR"/>
          </a:p>
        </p:txBody>
      </p:sp>
      <p:sp>
        <p:nvSpPr>
          <p:cNvPr id="5" name="Alt Bilgi Yer Tutucusu 4">
            <a:extLst>
              <a:ext uri="{FF2B5EF4-FFF2-40B4-BE49-F238E27FC236}">
                <a16:creationId xmlns:a16="http://schemas.microsoft.com/office/drawing/2014/main" id="{8E72CB4D-56E9-4C92-AA75-B9672DFCCC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849C27D-8B15-46B6-BC36-4529DF9346D6}"/>
              </a:ext>
            </a:extLst>
          </p:cNvPr>
          <p:cNvSpPr>
            <a:spLocks noGrp="1"/>
          </p:cNvSpPr>
          <p:nvPr>
            <p:ph type="sldNum" sz="quarter" idx="12"/>
          </p:nvPr>
        </p:nvSpPr>
        <p:spPr/>
        <p:txBody>
          <a:bodyPr/>
          <a:lstStyle/>
          <a:p>
            <a:fld id="{BA42CA43-3B8A-40AB-8D81-838A4FFCEB90}" type="slidenum">
              <a:rPr lang="tr-TR" smtClean="0"/>
              <a:t>‹#›</a:t>
            </a:fld>
            <a:endParaRPr lang="tr-TR"/>
          </a:p>
        </p:txBody>
      </p:sp>
    </p:spTree>
    <p:extLst>
      <p:ext uri="{BB962C8B-B14F-4D97-AF65-F5344CB8AC3E}">
        <p14:creationId xmlns:p14="http://schemas.microsoft.com/office/powerpoint/2010/main" val="2935353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80BC64-105B-4D69-89EE-7FAEB16B64D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97DC922-9F63-4279-8D33-C0D5737897C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A910BC3-9B84-4BD1-951E-1E07ABF5C76A}"/>
              </a:ext>
            </a:extLst>
          </p:cNvPr>
          <p:cNvSpPr>
            <a:spLocks noGrp="1"/>
          </p:cNvSpPr>
          <p:nvPr>
            <p:ph type="dt" sz="half" idx="10"/>
          </p:nvPr>
        </p:nvSpPr>
        <p:spPr/>
        <p:txBody>
          <a:bodyPr/>
          <a:lstStyle/>
          <a:p>
            <a:fld id="{D84D50C8-8C60-4494-8263-274ADD8739E2}" type="datetimeFigureOut">
              <a:rPr lang="tr-TR" smtClean="0"/>
              <a:t>15.03.2022</a:t>
            </a:fld>
            <a:endParaRPr lang="tr-TR"/>
          </a:p>
        </p:txBody>
      </p:sp>
      <p:sp>
        <p:nvSpPr>
          <p:cNvPr id="5" name="Alt Bilgi Yer Tutucusu 4">
            <a:extLst>
              <a:ext uri="{FF2B5EF4-FFF2-40B4-BE49-F238E27FC236}">
                <a16:creationId xmlns:a16="http://schemas.microsoft.com/office/drawing/2014/main" id="{27547D1B-B06C-46C5-AB90-82C5378EEE2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C4D9DE4-818C-4BBD-88E0-8018A2361B44}"/>
              </a:ext>
            </a:extLst>
          </p:cNvPr>
          <p:cNvSpPr>
            <a:spLocks noGrp="1"/>
          </p:cNvSpPr>
          <p:nvPr>
            <p:ph type="sldNum" sz="quarter" idx="12"/>
          </p:nvPr>
        </p:nvSpPr>
        <p:spPr/>
        <p:txBody>
          <a:bodyPr/>
          <a:lstStyle/>
          <a:p>
            <a:fld id="{BA42CA43-3B8A-40AB-8D81-838A4FFCEB90}" type="slidenum">
              <a:rPr lang="tr-TR" smtClean="0"/>
              <a:t>‹#›</a:t>
            </a:fld>
            <a:endParaRPr lang="tr-TR"/>
          </a:p>
        </p:txBody>
      </p:sp>
    </p:spTree>
    <p:extLst>
      <p:ext uri="{BB962C8B-B14F-4D97-AF65-F5344CB8AC3E}">
        <p14:creationId xmlns:p14="http://schemas.microsoft.com/office/powerpoint/2010/main" val="1510013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EC95F09-4459-4C29-A58D-8A4907D27E7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5918A1F-FEF8-40AB-9B50-519B995FD1A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68FC3B4-4F16-4CC3-AE90-21CAE871495F}"/>
              </a:ext>
            </a:extLst>
          </p:cNvPr>
          <p:cNvSpPr>
            <a:spLocks noGrp="1"/>
          </p:cNvSpPr>
          <p:nvPr>
            <p:ph type="dt" sz="half" idx="10"/>
          </p:nvPr>
        </p:nvSpPr>
        <p:spPr/>
        <p:txBody>
          <a:bodyPr/>
          <a:lstStyle/>
          <a:p>
            <a:fld id="{D84D50C8-8C60-4494-8263-274ADD8739E2}" type="datetimeFigureOut">
              <a:rPr lang="tr-TR" smtClean="0"/>
              <a:t>15.03.2022</a:t>
            </a:fld>
            <a:endParaRPr lang="tr-TR"/>
          </a:p>
        </p:txBody>
      </p:sp>
      <p:sp>
        <p:nvSpPr>
          <p:cNvPr id="5" name="Alt Bilgi Yer Tutucusu 4">
            <a:extLst>
              <a:ext uri="{FF2B5EF4-FFF2-40B4-BE49-F238E27FC236}">
                <a16:creationId xmlns:a16="http://schemas.microsoft.com/office/drawing/2014/main" id="{15CEE770-D618-439E-A39A-F5100CB31DF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9FE0C3A-400B-4D82-AE3B-8A5BCA3C750D}"/>
              </a:ext>
            </a:extLst>
          </p:cNvPr>
          <p:cNvSpPr>
            <a:spLocks noGrp="1"/>
          </p:cNvSpPr>
          <p:nvPr>
            <p:ph type="sldNum" sz="quarter" idx="12"/>
          </p:nvPr>
        </p:nvSpPr>
        <p:spPr/>
        <p:txBody>
          <a:bodyPr/>
          <a:lstStyle/>
          <a:p>
            <a:fld id="{BA42CA43-3B8A-40AB-8D81-838A4FFCEB90}" type="slidenum">
              <a:rPr lang="tr-TR" smtClean="0"/>
              <a:t>‹#›</a:t>
            </a:fld>
            <a:endParaRPr lang="tr-TR"/>
          </a:p>
        </p:txBody>
      </p:sp>
    </p:spTree>
    <p:extLst>
      <p:ext uri="{BB962C8B-B14F-4D97-AF65-F5344CB8AC3E}">
        <p14:creationId xmlns:p14="http://schemas.microsoft.com/office/powerpoint/2010/main" val="2651725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3E2989-1B96-4F12-88C8-051D8BC67B7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01A53A5-89F5-4D78-A3BC-425A80D049D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31E0A21-70A6-4D11-9E3F-20D40111D722}"/>
              </a:ext>
            </a:extLst>
          </p:cNvPr>
          <p:cNvSpPr>
            <a:spLocks noGrp="1"/>
          </p:cNvSpPr>
          <p:nvPr>
            <p:ph type="dt" sz="half" idx="10"/>
          </p:nvPr>
        </p:nvSpPr>
        <p:spPr/>
        <p:txBody>
          <a:bodyPr/>
          <a:lstStyle/>
          <a:p>
            <a:fld id="{D84D50C8-8C60-4494-8263-274ADD8739E2}" type="datetimeFigureOut">
              <a:rPr lang="tr-TR" smtClean="0"/>
              <a:t>15.03.2022</a:t>
            </a:fld>
            <a:endParaRPr lang="tr-TR"/>
          </a:p>
        </p:txBody>
      </p:sp>
      <p:sp>
        <p:nvSpPr>
          <p:cNvPr id="5" name="Alt Bilgi Yer Tutucusu 4">
            <a:extLst>
              <a:ext uri="{FF2B5EF4-FFF2-40B4-BE49-F238E27FC236}">
                <a16:creationId xmlns:a16="http://schemas.microsoft.com/office/drawing/2014/main" id="{24973AE1-5B54-4914-A580-47C0EC4CF93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2F37BAC-9647-4E77-8362-CF70C215333B}"/>
              </a:ext>
            </a:extLst>
          </p:cNvPr>
          <p:cNvSpPr>
            <a:spLocks noGrp="1"/>
          </p:cNvSpPr>
          <p:nvPr>
            <p:ph type="sldNum" sz="quarter" idx="12"/>
          </p:nvPr>
        </p:nvSpPr>
        <p:spPr/>
        <p:txBody>
          <a:bodyPr/>
          <a:lstStyle/>
          <a:p>
            <a:fld id="{BA42CA43-3B8A-40AB-8D81-838A4FFCEB90}" type="slidenum">
              <a:rPr lang="tr-TR" smtClean="0"/>
              <a:t>‹#›</a:t>
            </a:fld>
            <a:endParaRPr lang="tr-TR"/>
          </a:p>
        </p:txBody>
      </p:sp>
    </p:spTree>
    <p:extLst>
      <p:ext uri="{BB962C8B-B14F-4D97-AF65-F5344CB8AC3E}">
        <p14:creationId xmlns:p14="http://schemas.microsoft.com/office/powerpoint/2010/main" val="87067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E1E823-1C46-4C48-898A-4C6B20844EB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5F0DDA3-4626-4072-A687-854A69EBF2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5609CE6-747B-4E35-BC82-238CB9D3BD68}"/>
              </a:ext>
            </a:extLst>
          </p:cNvPr>
          <p:cNvSpPr>
            <a:spLocks noGrp="1"/>
          </p:cNvSpPr>
          <p:nvPr>
            <p:ph type="dt" sz="half" idx="10"/>
          </p:nvPr>
        </p:nvSpPr>
        <p:spPr/>
        <p:txBody>
          <a:bodyPr/>
          <a:lstStyle/>
          <a:p>
            <a:fld id="{D84D50C8-8C60-4494-8263-274ADD8739E2}" type="datetimeFigureOut">
              <a:rPr lang="tr-TR" smtClean="0"/>
              <a:t>15.03.2022</a:t>
            </a:fld>
            <a:endParaRPr lang="tr-TR"/>
          </a:p>
        </p:txBody>
      </p:sp>
      <p:sp>
        <p:nvSpPr>
          <p:cNvPr id="5" name="Alt Bilgi Yer Tutucusu 4">
            <a:extLst>
              <a:ext uri="{FF2B5EF4-FFF2-40B4-BE49-F238E27FC236}">
                <a16:creationId xmlns:a16="http://schemas.microsoft.com/office/drawing/2014/main" id="{7128D814-03CD-4CDB-B3ED-DDA727824EE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937BADA-606F-4D22-87F9-67131B22E12F}"/>
              </a:ext>
            </a:extLst>
          </p:cNvPr>
          <p:cNvSpPr>
            <a:spLocks noGrp="1"/>
          </p:cNvSpPr>
          <p:nvPr>
            <p:ph type="sldNum" sz="quarter" idx="12"/>
          </p:nvPr>
        </p:nvSpPr>
        <p:spPr/>
        <p:txBody>
          <a:bodyPr/>
          <a:lstStyle/>
          <a:p>
            <a:fld id="{BA42CA43-3B8A-40AB-8D81-838A4FFCEB90}" type="slidenum">
              <a:rPr lang="tr-TR" smtClean="0"/>
              <a:t>‹#›</a:t>
            </a:fld>
            <a:endParaRPr lang="tr-TR"/>
          </a:p>
        </p:txBody>
      </p:sp>
    </p:spTree>
    <p:extLst>
      <p:ext uri="{BB962C8B-B14F-4D97-AF65-F5344CB8AC3E}">
        <p14:creationId xmlns:p14="http://schemas.microsoft.com/office/powerpoint/2010/main" val="353367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CCFEF3-1E80-4C73-BEB7-C1C4BCDACA1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E7E1EE1-2C32-43F0-BBC2-0ABFA71157E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E333CC5-67E1-431E-9EE8-711839C8BBB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2E24635-5F2C-4772-AB42-13D5AFC75131}"/>
              </a:ext>
            </a:extLst>
          </p:cNvPr>
          <p:cNvSpPr>
            <a:spLocks noGrp="1"/>
          </p:cNvSpPr>
          <p:nvPr>
            <p:ph type="dt" sz="half" idx="10"/>
          </p:nvPr>
        </p:nvSpPr>
        <p:spPr/>
        <p:txBody>
          <a:bodyPr/>
          <a:lstStyle/>
          <a:p>
            <a:fld id="{D84D50C8-8C60-4494-8263-274ADD8739E2}" type="datetimeFigureOut">
              <a:rPr lang="tr-TR" smtClean="0"/>
              <a:t>15.03.2022</a:t>
            </a:fld>
            <a:endParaRPr lang="tr-TR"/>
          </a:p>
        </p:txBody>
      </p:sp>
      <p:sp>
        <p:nvSpPr>
          <p:cNvPr id="6" name="Alt Bilgi Yer Tutucusu 5">
            <a:extLst>
              <a:ext uri="{FF2B5EF4-FFF2-40B4-BE49-F238E27FC236}">
                <a16:creationId xmlns:a16="http://schemas.microsoft.com/office/drawing/2014/main" id="{93A3A416-4172-4055-8854-34F39B70704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9AD641C-AB3C-4304-955C-BB91EC94BAB1}"/>
              </a:ext>
            </a:extLst>
          </p:cNvPr>
          <p:cNvSpPr>
            <a:spLocks noGrp="1"/>
          </p:cNvSpPr>
          <p:nvPr>
            <p:ph type="sldNum" sz="quarter" idx="12"/>
          </p:nvPr>
        </p:nvSpPr>
        <p:spPr/>
        <p:txBody>
          <a:bodyPr/>
          <a:lstStyle/>
          <a:p>
            <a:fld id="{BA42CA43-3B8A-40AB-8D81-838A4FFCEB90}" type="slidenum">
              <a:rPr lang="tr-TR" smtClean="0"/>
              <a:t>‹#›</a:t>
            </a:fld>
            <a:endParaRPr lang="tr-TR"/>
          </a:p>
        </p:txBody>
      </p:sp>
    </p:spTree>
    <p:extLst>
      <p:ext uri="{BB962C8B-B14F-4D97-AF65-F5344CB8AC3E}">
        <p14:creationId xmlns:p14="http://schemas.microsoft.com/office/powerpoint/2010/main" val="2797880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7D1CA3-21B7-4C06-BB9C-F686F75799A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CDE69F2-9CE3-4F8C-AA25-D43B857CA0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D243C77-141F-4A8A-A673-90BFD9E15E1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1AF5AD5-D505-49F1-BDE1-1A89C46F81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9F7F853-44C3-491C-9B70-1A6DB5E78A6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31D1EA6-5A40-4477-99C2-C1C895E47DC0}"/>
              </a:ext>
            </a:extLst>
          </p:cNvPr>
          <p:cNvSpPr>
            <a:spLocks noGrp="1"/>
          </p:cNvSpPr>
          <p:nvPr>
            <p:ph type="dt" sz="half" idx="10"/>
          </p:nvPr>
        </p:nvSpPr>
        <p:spPr/>
        <p:txBody>
          <a:bodyPr/>
          <a:lstStyle/>
          <a:p>
            <a:fld id="{D84D50C8-8C60-4494-8263-274ADD8739E2}" type="datetimeFigureOut">
              <a:rPr lang="tr-TR" smtClean="0"/>
              <a:t>15.03.2022</a:t>
            </a:fld>
            <a:endParaRPr lang="tr-TR"/>
          </a:p>
        </p:txBody>
      </p:sp>
      <p:sp>
        <p:nvSpPr>
          <p:cNvPr id="8" name="Alt Bilgi Yer Tutucusu 7">
            <a:extLst>
              <a:ext uri="{FF2B5EF4-FFF2-40B4-BE49-F238E27FC236}">
                <a16:creationId xmlns:a16="http://schemas.microsoft.com/office/drawing/2014/main" id="{80077EF3-E70E-43D6-A7CD-965FBC46C54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1D00829-1D7A-48B3-A1B5-92EB6CB806B5}"/>
              </a:ext>
            </a:extLst>
          </p:cNvPr>
          <p:cNvSpPr>
            <a:spLocks noGrp="1"/>
          </p:cNvSpPr>
          <p:nvPr>
            <p:ph type="sldNum" sz="quarter" idx="12"/>
          </p:nvPr>
        </p:nvSpPr>
        <p:spPr/>
        <p:txBody>
          <a:bodyPr/>
          <a:lstStyle/>
          <a:p>
            <a:fld id="{BA42CA43-3B8A-40AB-8D81-838A4FFCEB90}" type="slidenum">
              <a:rPr lang="tr-TR" smtClean="0"/>
              <a:t>‹#›</a:t>
            </a:fld>
            <a:endParaRPr lang="tr-TR"/>
          </a:p>
        </p:txBody>
      </p:sp>
    </p:spTree>
    <p:extLst>
      <p:ext uri="{BB962C8B-B14F-4D97-AF65-F5344CB8AC3E}">
        <p14:creationId xmlns:p14="http://schemas.microsoft.com/office/powerpoint/2010/main" val="339895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EF8BA4-DB1C-43D3-B1C9-47796D58156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0F5DC4A-ED84-4A1D-B982-D59B7D962EF2}"/>
              </a:ext>
            </a:extLst>
          </p:cNvPr>
          <p:cNvSpPr>
            <a:spLocks noGrp="1"/>
          </p:cNvSpPr>
          <p:nvPr>
            <p:ph type="dt" sz="half" idx="10"/>
          </p:nvPr>
        </p:nvSpPr>
        <p:spPr/>
        <p:txBody>
          <a:bodyPr/>
          <a:lstStyle/>
          <a:p>
            <a:fld id="{D84D50C8-8C60-4494-8263-274ADD8739E2}" type="datetimeFigureOut">
              <a:rPr lang="tr-TR" smtClean="0"/>
              <a:t>15.03.2022</a:t>
            </a:fld>
            <a:endParaRPr lang="tr-TR"/>
          </a:p>
        </p:txBody>
      </p:sp>
      <p:sp>
        <p:nvSpPr>
          <p:cNvPr id="4" name="Alt Bilgi Yer Tutucusu 3">
            <a:extLst>
              <a:ext uri="{FF2B5EF4-FFF2-40B4-BE49-F238E27FC236}">
                <a16:creationId xmlns:a16="http://schemas.microsoft.com/office/drawing/2014/main" id="{B155255A-2E6D-4727-9C87-919B8E4EDCC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5394DF8-892E-49EC-B76B-A3A0DC77FC74}"/>
              </a:ext>
            </a:extLst>
          </p:cNvPr>
          <p:cNvSpPr>
            <a:spLocks noGrp="1"/>
          </p:cNvSpPr>
          <p:nvPr>
            <p:ph type="sldNum" sz="quarter" idx="12"/>
          </p:nvPr>
        </p:nvSpPr>
        <p:spPr/>
        <p:txBody>
          <a:bodyPr/>
          <a:lstStyle/>
          <a:p>
            <a:fld id="{BA42CA43-3B8A-40AB-8D81-838A4FFCEB90}" type="slidenum">
              <a:rPr lang="tr-TR" smtClean="0"/>
              <a:t>‹#›</a:t>
            </a:fld>
            <a:endParaRPr lang="tr-TR"/>
          </a:p>
        </p:txBody>
      </p:sp>
    </p:spTree>
    <p:extLst>
      <p:ext uri="{BB962C8B-B14F-4D97-AF65-F5344CB8AC3E}">
        <p14:creationId xmlns:p14="http://schemas.microsoft.com/office/powerpoint/2010/main" val="15123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A403A82-FE8A-48DD-81F1-C37B36C124AD}"/>
              </a:ext>
            </a:extLst>
          </p:cNvPr>
          <p:cNvSpPr>
            <a:spLocks noGrp="1"/>
          </p:cNvSpPr>
          <p:nvPr>
            <p:ph type="dt" sz="half" idx="10"/>
          </p:nvPr>
        </p:nvSpPr>
        <p:spPr/>
        <p:txBody>
          <a:bodyPr/>
          <a:lstStyle/>
          <a:p>
            <a:fld id="{D84D50C8-8C60-4494-8263-274ADD8739E2}" type="datetimeFigureOut">
              <a:rPr lang="tr-TR" smtClean="0"/>
              <a:t>15.03.2022</a:t>
            </a:fld>
            <a:endParaRPr lang="tr-TR"/>
          </a:p>
        </p:txBody>
      </p:sp>
      <p:sp>
        <p:nvSpPr>
          <p:cNvPr id="3" name="Alt Bilgi Yer Tutucusu 2">
            <a:extLst>
              <a:ext uri="{FF2B5EF4-FFF2-40B4-BE49-F238E27FC236}">
                <a16:creationId xmlns:a16="http://schemas.microsoft.com/office/drawing/2014/main" id="{BC0B4E59-8D54-4997-AC6F-3F571600316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8760CC7-6197-41EA-805B-5DC1D28B850E}"/>
              </a:ext>
            </a:extLst>
          </p:cNvPr>
          <p:cNvSpPr>
            <a:spLocks noGrp="1"/>
          </p:cNvSpPr>
          <p:nvPr>
            <p:ph type="sldNum" sz="quarter" idx="12"/>
          </p:nvPr>
        </p:nvSpPr>
        <p:spPr/>
        <p:txBody>
          <a:bodyPr/>
          <a:lstStyle/>
          <a:p>
            <a:fld id="{BA42CA43-3B8A-40AB-8D81-838A4FFCEB90}" type="slidenum">
              <a:rPr lang="tr-TR" smtClean="0"/>
              <a:t>‹#›</a:t>
            </a:fld>
            <a:endParaRPr lang="tr-TR"/>
          </a:p>
        </p:txBody>
      </p:sp>
    </p:spTree>
    <p:extLst>
      <p:ext uri="{BB962C8B-B14F-4D97-AF65-F5344CB8AC3E}">
        <p14:creationId xmlns:p14="http://schemas.microsoft.com/office/powerpoint/2010/main" val="2940916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0BBACA-9BFE-46AE-999E-A18555D5940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0BB5CF8-4141-4BC6-B9E9-D9D91D93FC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3D77E4F-0003-4A3D-90C2-D5A4C48A2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71FA048-F010-4288-8221-F3C5F97A1C68}"/>
              </a:ext>
            </a:extLst>
          </p:cNvPr>
          <p:cNvSpPr>
            <a:spLocks noGrp="1"/>
          </p:cNvSpPr>
          <p:nvPr>
            <p:ph type="dt" sz="half" idx="10"/>
          </p:nvPr>
        </p:nvSpPr>
        <p:spPr/>
        <p:txBody>
          <a:bodyPr/>
          <a:lstStyle/>
          <a:p>
            <a:fld id="{D84D50C8-8C60-4494-8263-274ADD8739E2}" type="datetimeFigureOut">
              <a:rPr lang="tr-TR" smtClean="0"/>
              <a:t>15.03.2022</a:t>
            </a:fld>
            <a:endParaRPr lang="tr-TR"/>
          </a:p>
        </p:txBody>
      </p:sp>
      <p:sp>
        <p:nvSpPr>
          <p:cNvPr id="6" name="Alt Bilgi Yer Tutucusu 5">
            <a:extLst>
              <a:ext uri="{FF2B5EF4-FFF2-40B4-BE49-F238E27FC236}">
                <a16:creationId xmlns:a16="http://schemas.microsoft.com/office/drawing/2014/main" id="{1D09B2B9-0AE3-43B2-8700-407E665DA19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00B82D9-A3A2-48D2-B35B-B6A37D552E62}"/>
              </a:ext>
            </a:extLst>
          </p:cNvPr>
          <p:cNvSpPr>
            <a:spLocks noGrp="1"/>
          </p:cNvSpPr>
          <p:nvPr>
            <p:ph type="sldNum" sz="quarter" idx="12"/>
          </p:nvPr>
        </p:nvSpPr>
        <p:spPr/>
        <p:txBody>
          <a:bodyPr/>
          <a:lstStyle/>
          <a:p>
            <a:fld id="{BA42CA43-3B8A-40AB-8D81-838A4FFCEB90}" type="slidenum">
              <a:rPr lang="tr-TR" smtClean="0"/>
              <a:t>‹#›</a:t>
            </a:fld>
            <a:endParaRPr lang="tr-TR"/>
          </a:p>
        </p:txBody>
      </p:sp>
    </p:spTree>
    <p:extLst>
      <p:ext uri="{BB962C8B-B14F-4D97-AF65-F5344CB8AC3E}">
        <p14:creationId xmlns:p14="http://schemas.microsoft.com/office/powerpoint/2010/main" val="1612593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95DB84-3D57-489F-8AA7-0E9E7B29B35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E91A502-24BA-47FC-9D3E-843C99E8CA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E5A9A8E-67C3-4CDE-9B6B-0F401C678A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9DBBB8B-6EA1-4487-A0BD-1490B7818BDF}"/>
              </a:ext>
            </a:extLst>
          </p:cNvPr>
          <p:cNvSpPr>
            <a:spLocks noGrp="1"/>
          </p:cNvSpPr>
          <p:nvPr>
            <p:ph type="dt" sz="half" idx="10"/>
          </p:nvPr>
        </p:nvSpPr>
        <p:spPr/>
        <p:txBody>
          <a:bodyPr/>
          <a:lstStyle/>
          <a:p>
            <a:fld id="{D84D50C8-8C60-4494-8263-274ADD8739E2}" type="datetimeFigureOut">
              <a:rPr lang="tr-TR" smtClean="0"/>
              <a:t>15.03.2022</a:t>
            </a:fld>
            <a:endParaRPr lang="tr-TR"/>
          </a:p>
        </p:txBody>
      </p:sp>
      <p:sp>
        <p:nvSpPr>
          <p:cNvPr id="6" name="Alt Bilgi Yer Tutucusu 5">
            <a:extLst>
              <a:ext uri="{FF2B5EF4-FFF2-40B4-BE49-F238E27FC236}">
                <a16:creationId xmlns:a16="http://schemas.microsoft.com/office/drawing/2014/main" id="{531DB532-F081-4F35-9303-138EC3FCE49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07CA3A4-DDB1-47D1-AF1F-83ADCA06FF3E}"/>
              </a:ext>
            </a:extLst>
          </p:cNvPr>
          <p:cNvSpPr>
            <a:spLocks noGrp="1"/>
          </p:cNvSpPr>
          <p:nvPr>
            <p:ph type="sldNum" sz="quarter" idx="12"/>
          </p:nvPr>
        </p:nvSpPr>
        <p:spPr/>
        <p:txBody>
          <a:bodyPr/>
          <a:lstStyle/>
          <a:p>
            <a:fld id="{BA42CA43-3B8A-40AB-8D81-838A4FFCEB90}" type="slidenum">
              <a:rPr lang="tr-TR" smtClean="0"/>
              <a:t>‹#›</a:t>
            </a:fld>
            <a:endParaRPr lang="tr-TR"/>
          </a:p>
        </p:txBody>
      </p:sp>
    </p:spTree>
    <p:extLst>
      <p:ext uri="{BB962C8B-B14F-4D97-AF65-F5344CB8AC3E}">
        <p14:creationId xmlns:p14="http://schemas.microsoft.com/office/powerpoint/2010/main" val="47927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C3BAE46-FB47-4390-87A9-632F8BF2E7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7A2C647-97BB-486F-BD56-9E6D30D43B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4A21AF6-4645-4EE7-88E0-1BED14E63B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D50C8-8C60-4494-8263-274ADD8739E2}" type="datetimeFigureOut">
              <a:rPr lang="tr-TR" smtClean="0"/>
              <a:t>15.03.2022</a:t>
            </a:fld>
            <a:endParaRPr lang="tr-TR"/>
          </a:p>
        </p:txBody>
      </p:sp>
      <p:sp>
        <p:nvSpPr>
          <p:cNvPr id="5" name="Alt Bilgi Yer Tutucusu 4">
            <a:extLst>
              <a:ext uri="{FF2B5EF4-FFF2-40B4-BE49-F238E27FC236}">
                <a16:creationId xmlns:a16="http://schemas.microsoft.com/office/drawing/2014/main" id="{1E10D7D5-4954-4421-B0C0-4B565BB202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698CF63-A007-4AD2-8EB4-BE597E3931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2CA43-3B8A-40AB-8D81-838A4FFCEB90}" type="slidenum">
              <a:rPr lang="tr-TR" smtClean="0"/>
              <a:t>‹#›</a:t>
            </a:fld>
            <a:endParaRPr lang="tr-TR"/>
          </a:p>
        </p:txBody>
      </p:sp>
    </p:spTree>
    <p:extLst>
      <p:ext uri="{BB962C8B-B14F-4D97-AF65-F5344CB8AC3E}">
        <p14:creationId xmlns:p14="http://schemas.microsoft.com/office/powerpoint/2010/main" val="3926489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419EFF-0610-40D6-862F-0337395CE96A}"/>
              </a:ext>
            </a:extLst>
          </p:cNvPr>
          <p:cNvSpPr>
            <a:spLocks noGrp="1"/>
          </p:cNvSpPr>
          <p:nvPr>
            <p:ph type="title"/>
          </p:nvPr>
        </p:nvSpPr>
        <p:spPr>
          <a:xfrm>
            <a:off x="1597981" y="126674"/>
            <a:ext cx="9226203" cy="638739"/>
          </a:xfrm>
        </p:spPr>
        <p:txBody>
          <a:bodyPr>
            <a:normAutofit/>
          </a:bodyPr>
          <a:lstStyle/>
          <a:p>
            <a:pPr algn="ctr"/>
            <a:r>
              <a:rPr lang="tr-TR" sz="2800" b="1" dirty="0">
                <a:solidFill>
                  <a:srgbClr val="002060"/>
                </a:solidFill>
              </a:rPr>
              <a:t>LİSANSÜSTÜ EĞİTİM ENSTİTÜSÜ TEZLİ YÜKSEK LİSANS SÜRECİ</a:t>
            </a:r>
            <a:endParaRPr lang="tr-TR" sz="2800" dirty="0">
              <a:solidFill>
                <a:srgbClr val="002060"/>
              </a:solidFill>
            </a:endParaRPr>
          </a:p>
        </p:txBody>
      </p:sp>
      <p:sp>
        <p:nvSpPr>
          <p:cNvPr id="4" name="İçerik Yer Tutucusu 3">
            <a:extLst>
              <a:ext uri="{FF2B5EF4-FFF2-40B4-BE49-F238E27FC236}">
                <a16:creationId xmlns:a16="http://schemas.microsoft.com/office/drawing/2014/main" id="{800EAFA7-17EC-4A7A-867A-98DDDCB027A5}"/>
              </a:ext>
            </a:extLst>
          </p:cNvPr>
          <p:cNvSpPr>
            <a:spLocks noGrp="1"/>
          </p:cNvSpPr>
          <p:nvPr>
            <p:ph sz="half" idx="2"/>
          </p:nvPr>
        </p:nvSpPr>
        <p:spPr>
          <a:xfrm>
            <a:off x="319597" y="4094435"/>
            <a:ext cx="11585358" cy="1126352"/>
          </a:xfrm>
          <a:solidFill>
            <a:schemeClr val="accent6">
              <a:lumMod val="40000"/>
              <a:lumOff val="60000"/>
            </a:schemeClr>
          </a:solidFill>
          <a:ln w="28575">
            <a:solidFill>
              <a:schemeClr val="tx1"/>
            </a:solidFill>
          </a:ln>
        </p:spPr>
        <p:txBody>
          <a:bodyPr>
            <a:noAutofit/>
          </a:bodyPr>
          <a:lstStyle/>
          <a:p>
            <a:pPr marL="0" lvl="0" indent="0">
              <a:spcBef>
                <a:spcPts val="0"/>
              </a:spcBef>
              <a:buNone/>
            </a:pPr>
            <a:r>
              <a:rPr lang="tr-TR" sz="1300" dirty="0">
                <a:solidFill>
                  <a:prstClr val="black"/>
                </a:solidFill>
              </a:rPr>
              <a:t>TEZ SINAVI</a:t>
            </a:r>
          </a:p>
          <a:p>
            <a:pPr lvl="0">
              <a:spcBef>
                <a:spcPts val="0"/>
              </a:spcBef>
            </a:pPr>
            <a:r>
              <a:rPr lang="tr-TR" sz="1200" dirty="0">
                <a:solidFill>
                  <a:prstClr val="black"/>
                </a:solidFill>
              </a:rPr>
              <a:t>Tez, Enstitü tez yazım kılavuzuna uygun şekilde yazılmalıdır. </a:t>
            </a:r>
          </a:p>
          <a:p>
            <a:pPr lvl="0">
              <a:spcBef>
                <a:spcPts val="0"/>
              </a:spcBef>
            </a:pPr>
            <a:r>
              <a:rPr lang="tr-TR" sz="1200" dirty="0">
                <a:solidFill>
                  <a:prstClr val="black"/>
                </a:solidFill>
              </a:rPr>
              <a:t>Öğrenci tez savunmasına girilmesi planlanan tarihiden en az 35 gün önce Enstitü Online İşlemler menüsünden tez savunma süreci başlatılmalıdır.</a:t>
            </a:r>
          </a:p>
          <a:p>
            <a:pPr lvl="0">
              <a:spcBef>
                <a:spcPts val="0"/>
              </a:spcBef>
            </a:pPr>
            <a:r>
              <a:rPr lang="tr-TR" sz="1200" dirty="0">
                <a:solidFill>
                  <a:prstClr val="black"/>
                </a:solidFill>
              </a:rPr>
              <a:t>Enstitüden benzerlik oranı için uygundur görüşü alındıktan sonra danışman jüri ve en az 25 gün sonraki savunma tarihi önerisini anabilim dalına iletmelidir.</a:t>
            </a:r>
          </a:p>
          <a:p>
            <a:pPr lvl="0">
              <a:spcBef>
                <a:spcPts val="0"/>
              </a:spcBef>
            </a:pPr>
            <a:r>
              <a:rPr lang="tr-TR" sz="1200" dirty="0">
                <a:solidFill>
                  <a:prstClr val="black"/>
                </a:solidFill>
              </a:rPr>
              <a:t>Danışmanın jüri önerisi </a:t>
            </a:r>
            <a:r>
              <a:rPr lang="tr-TR" sz="1200" dirty="0" err="1">
                <a:solidFill>
                  <a:prstClr val="black"/>
                </a:solidFill>
              </a:rPr>
              <a:t>ADAK’da</a:t>
            </a:r>
            <a:r>
              <a:rPr lang="tr-TR" sz="1200" dirty="0">
                <a:solidFill>
                  <a:prstClr val="black"/>
                </a:solidFill>
              </a:rPr>
              <a:t> görüşüldükten sonra EADB tarafından Enstitü Müdürlüğüne iletilmelidir.  </a:t>
            </a:r>
          </a:p>
          <a:p>
            <a:pPr lvl="0">
              <a:spcBef>
                <a:spcPts val="0"/>
              </a:spcBef>
            </a:pPr>
            <a:r>
              <a:rPr lang="tr-TR" sz="1200" dirty="0">
                <a:solidFill>
                  <a:prstClr val="black"/>
                </a:solidFill>
              </a:rPr>
              <a:t>Önerilen tez savunma jürisi Enstitü Yönetim Kurulu tarafından onaylandıktan sonra tez savunma sınavına girilebilir.</a:t>
            </a:r>
          </a:p>
        </p:txBody>
      </p:sp>
      <p:sp>
        <p:nvSpPr>
          <p:cNvPr id="5" name="Metin Yer Tutucusu 4">
            <a:extLst>
              <a:ext uri="{FF2B5EF4-FFF2-40B4-BE49-F238E27FC236}">
                <a16:creationId xmlns:a16="http://schemas.microsoft.com/office/drawing/2014/main" id="{11D25E0E-C6A3-4514-AB26-51C3478AFF98}"/>
              </a:ext>
            </a:extLst>
          </p:cNvPr>
          <p:cNvSpPr>
            <a:spLocks noGrp="1"/>
          </p:cNvSpPr>
          <p:nvPr>
            <p:ph type="body" idx="3"/>
          </p:nvPr>
        </p:nvSpPr>
        <p:spPr>
          <a:xfrm>
            <a:off x="319597" y="3122023"/>
            <a:ext cx="11585358" cy="855398"/>
          </a:xfrm>
          <a:solidFill>
            <a:schemeClr val="accent6">
              <a:lumMod val="20000"/>
              <a:lumOff val="80000"/>
            </a:schemeClr>
          </a:solidFill>
          <a:ln w="28575">
            <a:solidFill>
              <a:schemeClr val="tx1"/>
            </a:solidFill>
          </a:ln>
        </p:spPr>
        <p:txBody>
          <a:bodyPr>
            <a:noAutofit/>
          </a:bodyPr>
          <a:lstStyle/>
          <a:p>
            <a:pPr marL="171450" lvl="0" indent="-171450">
              <a:lnSpc>
                <a:spcPct val="110000"/>
              </a:lnSpc>
              <a:spcBef>
                <a:spcPts val="0"/>
              </a:spcBef>
              <a:buFont typeface="Arial" panose="020B0604020202020204" pitchFamily="34" charset="0"/>
              <a:buChar char="•"/>
              <a:defRPr/>
            </a:pPr>
            <a:r>
              <a:rPr lang="tr-TR" sz="1150" b="0" dirty="0" smtClean="0">
                <a:solidFill>
                  <a:prstClr val="black"/>
                </a:solidFill>
              </a:rPr>
              <a:t>Tezli Yüksek Lisans  </a:t>
            </a:r>
            <a:r>
              <a:rPr lang="tr-TR" sz="1150" b="0" dirty="0">
                <a:solidFill>
                  <a:prstClr val="black"/>
                </a:solidFill>
              </a:rPr>
              <a:t>programından mezun olabilmek için öğrencinin tabi olduğu öğretim planında yer alan zorunlu/seçmeli dersleri başarması ve en az </a:t>
            </a:r>
            <a:r>
              <a:rPr lang="tr-TR" sz="1150" b="0" dirty="0" smtClean="0">
                <a:solidFill>
                  <a:prstClr val="black"/>
                </a:solidFill>
              </a:rPr>
              <a:t>120 </a:t>
            </a:r>
            <a:r>
              <a:rPr lang="tr-TR" sz="1150" b="0" dirty="0" err="1" smtClean="0">
                <a:solidFill>
                  <a:prstClr val="black"/>
                </a:solidFill>
              </a:rPr>
              <a:t>AKTS’yi</a:t>
            </a:r>
            <a:r>
              <a:rPr lang="tr-TR" sz="1150" b="0" dirty="0" smtClean="0">
                <a:solidFill>
                  <a:prstClr val="black"/>
                </a:solidFill>
              </a:rPr>
              <a:t> </a:t>
            </a:r>
            <a:r>
              <a:rPr lang="tr-TR" sz="1150" b="0" dirty="0">
                <a:solidFill>
                  <a:prstClr val="black"/>
                </a:solidFill>
              </a:rPr>
              <a:t>tamamlaması gereklidir.</a:t>
            </a:r>
          </a:p>
          <a:p>
            <a:pPr marL="171450" lvl="0" indent="-171450">
              <a:lnSpc>
                <a:spcPct val="110000"/>
              </a:lnSpc>
              <a:spcBef>
                <a:spcPts val="0"/>
              </a:spcBef>
              <a:buFont typeface="Arial" panose="020B0604020202020204" pitchFamily="34" charset="0"/>
              <a:buChar char="•"/>
              <a:defRPr/>
            </a:pPr>
            <a:r>
              <a:rPr lang="tr-TR" sz="1150" b="0" dirty="0" smtClean="0"/>
              <a:t>Bilimsel </a:t>
            </a:r>
            <a:r>
              <a:rPr lang="tr-TR" sz="1150" b="0" dirty="0"/>
              <a:t>Araştırma Teknikleri ve Yayın Etiği ve Seminer Dersi zorunludur. </a:t>
            </a:r>
            <a:endParaRPr lang="tr-TR" sz="1150" b="0" dirty="0" smtClean="0"/>
          </a:p>
          <a:p>
            <a:pPr marL="171450" lvl="0" indent="-171450">
              <a:lnSpc>
                <a:spcPct val="110000"/>
              </a:lnSpc>
              <a:spcBef>
                <a:spcPts val="0"/>
              </a:spcBef>
              <a:buFont typeface="Arial" panose="020B0604020202020204" pitchFamily="34" charset="0"/>
              <a:buChar char="•"/>
              <a:defRPr/>
            </a:pPr>
            <a:r>
              <a:rPr lang="tr-TR" sz="1150" b="0" dirty="0" smtClean="0"/>
              <a:t>Tez </a:t>
            </a:r>
            <a:r>
              <a:rPr lang="tr-TR" sz="1150" b="0" dirty="0"/>
              <a:t>danışmanı atanmasını izleyen dönem başından itibaren program derslerine ek olarak danışmanın açtığı «Tez Çalışması» ve «Uzmanlık Alan Dersi» alınmalıdır. </a:t>
            </a:r>
            <a:endParaRPr lang="tr-TR" sz="1150" b="0" dirty="0" smtClean="0"/>
          </a:p>
          <a:p>
            <a:pPr marL="171450" lvl="0" indent="-171450">
              <a:lnSpc>
                <a:spcPct val="110000"/>
              </a:lnSpc>
              <a:spcBef>
                <a:spcPts val="0"/>
              </a:spcBef>
              <a:buFont typeface="Arial" panose="020B0604020202020204" pitchFamily="34" charset="0"/>
              <a:buChar char="•"/>
              <a:defRPr/>
            </a:pPr>
            <a:r>
              <a:rPr lang="tr-TR" sz="1150" b="0" dirty="0" smtClean="0"/>
              <a:t>Birinci </a:t>
            </a:r>
            <a:r>
              <a:rPr lang="tr-TR" sz="1150" b="0" dirty="0"/>
              <a:t>dönemde en fazla 30 AKTS sonraki dönemlerde en fazla 60 AKTS alınabilir. En geç 4. dönemin sonuna kadar kredili dersler ve seminer dersi tamamlanmalıdır. </a:t>
            </a:r>
            <a:endParaRPr lang="tr-TR" sz="1150" b="0" dirty="0" smtClean="0"/>
          </a:p>
        </p:txBody>
      </p:sp>
      <p:pic>
        <p:nvPicPr>
          <p:cNvPr id="7" name="Resim 6">
            <a:extLst>
              <a:ext uri="{FF2B5EF4-FFF2-40B4-BE49-F238E27FC236}">
                <a16:creationId xmlns:a16="http://schemas.microsoft.com/office/drawing/2014/main" id="{62400875-AB85-4D22-882E-F06E0B2A8E09}"/>
              </a:ext>
            </a:extLst>
          </p:cNvPr>
          <p:cNvPicPr>
            <a:picLocks noChangeAspect="1"/>
          </p:cNvPicPr>
          <p:nvPr/>
        </p:nvPicPr>
        <p:blipFill>
          <a:blip r:embed="rId2"/>
          <a:stretch>
            <a:fillRect/>
          </a:stretch>
        </p:blipFill>
        <p:spPr>
          <a:xfrm>
            <a:off x="42255" y="25574"/>
            <a:ext cx="998565" cy="894154"/>
          </a:xfrm>
          <a:prstGeom prst="rect">
            <a:avLst/>
          </a:prstGeom>
        </p:spPr>
      </p:pic>
      <p:graphicFrame>
        <p:nvGraphicFramePr>
          <p:cNvPr id="8" name="Diyagram 7">
            <a:extLst>
              <a:ext uri="{FF2B5EF4-FFF2-40B4-BE49-F238E27FC236}">
                <a16:creationId xmlns:a16="http://schemas.microsoft.com/office/drawing/2014/main" id="{F91BCD1C-94F9-4515-8D2C-ED0053580673}"/>
              </a:ext>
            </a:extLst>
          </p:cNvPr>
          <p:cNvGraphicFramePr/>
          <p:nvPr>
            <p:extLst>
              <p:ext uri="{D42A27DB-BD31-4B8C-83A1-F6EECF244321}">
                <p14:modId xmlns:p14="http://schemas.microsoft.com/office/powerpoint/2010/main" val="835053314"/>
              </p:ext>
            </p:extLst>
          </p:nvPr>
        </p:nvGraphicFramePr>
        <p:xfrm>
          <a:off x="1040820" y="502949"/>
          <a:ext cx="10153434" cy="6082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Dikdörtgen 8">
            <a:extLst>
              <a:ext uri="{FF2B5EF4-FFF2-40B4-BE49-F238E27FC236}">
                <a16:creationId xmlns:a16="http://schemas.microsoft.com/office/drawing/2014/main" id="{2ED34F59-FB9C-4F55-8E6F-176FF6F98409}"/>
              </a:ext>
            </a:extLst>
          </p:cNvPr>
          <p:cNvSpPr/>
          <p:nvPr/>
        </p:nvSpPr>
        <p:spPr>
          <a:xfrm>
            <a:off x="1264244" y="978530"/>
            <a:ext cx="2734322" cy="69285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b="1" dirty="0"/>
              <a:t>DERS DÖNEMİ</a:t>
            </a:r>
          </a:p>
          <a:p>
            <a:pPr algn="ctr"/>
            <a:r>
              <a:rPr lang="tr-TR" sz="1100" dirty="0"/>
              <a:t>30 AKTS ders </a:t>
            </a:r>
          </a:p>
          <a:p>
            <a:pPr algn="ctr"/>
            <a:r>
              <a:rPr lang="tr-TR" sz="1100" dirty="0"/>
              <a:t>Danışman </a:t>
            </a:r>
            <a:r>
              <a:rPr lang="tr-TR" sz="1100" dirty="0" smtClean="0"/>
              <a:t>ataması </a:t>
            </a:r>
          </a:p>
          <a:p>
            <a:pPr algn="ctr"/>
            <a:r>
              <a:rPr lang="tr-TR" sz="1100" dirty="0" smtClean="0"/>
              <a:t>(1. dönemin sonuna kadar)</a:t>
            </a:r>
            <a:endParaRPr lang="tr-TR" sz="1100" dirty="0"/>
          </a:p>
        </p:txBody>
      </p:sp>
      <p:sp>
        <p:nvSpPr>
          <p:cNvPr id="10" name="Dikdörtgen 9">
            <a:extLst>
              <a:ext uri="{FF2B5EF4-FFF2-40B4-BE49-F238E27FC236}">
                <a16:creationId xmlns:a16="http://schemas.microsoft.com/office/drawing/2014/main" id="{B2C295CD-AC21-4E7B-93E1-C44CF813B62F}"/>
              </a:ext>
            </a:extLst>
          </p:cNvPr>
          <p:cNvSpPr/>
          <p:nvPr/>
        </p:nvSpPr>
        <p:spPr>
          <a:xfrm>
            <a:off x="4881895" y="974044"/>
            <a:ext cx="2627789" cy="67056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b="1" dirty="0"/>
              <a:t>DERS DÖNEMİ</a:t>
            </a:r>
          </a:p>
          <a:p>
            <a:pPr algn="ctr"/>
            <a:r>
              <a:rPr lang="tr-TR" sz="1000" dirty="0"/>
              <a:t>30 AKTS ders </a:t>
            </a:r>
          </a:p>
          <a:p>
            <a:pPr algn="ctr"/>
            <a:r>
              <a:rPr lang="tr-TR" sz="1000" dirty="0"/>
              <a:t>Tez konusu </a:t>
            </a:r>
            <a:r>
              <a:rPr lang="tr-TR" sz="1000" dirty="0" smtClean="0"/>
              <a:t>belirleme </a:t>
            </a:r>
          </a:p>
          <a:p>
            <a:pPr algn="ctr"/>
            <a:r>
              <a:rPr lang="tr-TR" sz="1000" dirty="0" smtClean="0"/>
              <a:t>(2.. Dönem sonuna kadar)</a:t>
            </a:r>
            <a:endParaRPr lang="tr-TR" sz="1000" dirty="0"/>
          </a:p>
        </p:txBody>
      </p:sp>
      <p:sp>
        <p:nvSpPr>
          <p:cNvPr id="11" name="Dikdörtgen 10">
            <a:extLst>
              <a:ext uri="{FF2B5EF4-FFF2-40B4-BE49-F238E27FC236}">
                <a16:creationId xmlns:a16="http://schemas.microsoft.com/office/drawing/2014/main" id="{03534AEA-497B-4D57-966F-4FE5D2FECF21}"/>
              </a:ext>
            </a:extLst>
          </p:cNvPr>
          <p:cNvSpPr/>
          <p:nvPr/>
        </p:nvSpPr>
        <p:spPr>
          <a:xfrm>
            <a:off x="8291088" y="985254"/>
            <a:ext cx="2533095" cy="67056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t>TEZ DÖNEMİ</a:t>
            </a:r>
          </a:p>
          <a:p>
            <a:pPr algn="ctr"/>
            <a:r>
              <a:rPr lang="tr-TR" sz="1400" dirty="0"/>
              <a:t>30 AKTS </a:t>
            </a:r>
          </a:p>
        </p:txBody>
      </p:sp>
      <p:graphicFrame>
        <p:nvGraphicFramePr>
          <p:cNvPr id="13" name="Diyagram 12">
            <a:extLst>
              <a:ext uri="{FF2B5EF4-FFF2-40B4-BE49-F238E27FC236}">
                <a16:creationId xmlns:a16="http://schemas.microsoft.com/office/drawing/2014/main" id="{DDCC342F-9ADD-4D5C-9D58-79F040E72224}"/>
              </a:ext>
            </a:extLst>
          </p:cNvPr>
          <p:cNvGraphicFramePr/>
          <p:nvPr>
            <p:extLst>
              <p:ext uri="{D42A27DB-BD31-4B8C-83A1-F6EECF244321}">
                <p14:modId xmlns:p14="http://schemas.microsoft.com/office/powerpoint/2010/main" val="818164316"/>
              </p:ext>
            </p:extLst>
          </p:nvPr>
        </p:nvGraphicFramePr>
        <p:xfrm>
          <a:off x="1040820" y="1523641"/>
          <a:ext cx="10153433" cy="80139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4" name="Dikdörtgen 13">
            <a:extLst>
              <a:ext uri="{FF2B5EF4-FFF2-40B4-BE49-F238E27FC236}">
                <a16:creationId xmlns:a16="http://schemas.microsoft.com/office/drawing/2014/main" id="{8B384424-D0C5-4631-9BA0-21D358CC292C}"/>
              </a:ext>
            </a:extLst>
          </p:cNvPr>
          <p:cNvSpPr/>
          <p:nvPr/>
        </p:nvSpPr>
        <p:spPr>
          <a:xfrm>
            <a:off x="1276737" y="2146966"/>
            <a:ext cx="2721829" cy="69454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t>TEZ DÖNEMİ</a:t>
            </a:r>
          </a:p>
          <a:p>
            <a:pPr algn="ctr"/>
            <a:r>
              <a:rPr lang="tr-TR" sz="1400" dirty="0"/>
              <a:t> 30 AKTS </a:t>
            </a:r>
          </a:p>
          <a:p>
            <a:pPr algn="ctr"/>
            <a:r>
              <a:rPr lang="tr-TR" sz="1400" dirty="0"/>
              <a:t>Normal sürenin sonu </a:t>
            </a:r>
          </a:p>
        </p:txBody>
      </p:sp>
      <p:sp>
        <p:nvSpPr>
          <p:cNvPr id="15" name="Dikdörtgen 14">
            <a:extLst>
              <a:ext uri="{FF2B5EF4-FFF2-40B4-BE49-F238E27FC236}">
                <a16:creationId xmlns:a16="http://schemas.microsoft.com/office/drawing/2014/main" id="{6BA368A4-8FED-449A-A40F-A593CFAB17A2}"/>
              </a:ext>
            </a:extLst>
          </p:cNvPr>
          <p:cNvSpPr/>
          <p:nvPr/>
        </p:nvSpPr>
        <p:spPr>
          <a:xfrm>
            <a:off x="4881894" y="2146966"/>
            <a:ext cx="2627789" cy="69454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t>TEZ DÖNEMİ</a:t>
            </a:r>
          </a:p>
          <a:p>
            <a:pPr algn="ctr"/>
            <a:r>
              <a:rPr lang="tr-TR" sz="1400" dirty="0"/>
              <a:t>30 AKTS </a:t>
            </a:r>
          </a:p>
        </p:txBody>
      </p:sp>
      <p:sp>
        <p:nvSpPr>
          <p:cNvPr id="16" name="Dikdörtgen 15">
            <a:extLst>
              <a:ext uri="{FF2B5EF4-FFF2-40B4-BE49-F238E27FC236}">
                <a16:creationId xmlns:a16="http://schemas.microsoft.com/office/drawing/2014/main" id="{E95D73B9-CA41-46AB-A032-0F93FC24D1DE}"/>
              </a:ext>
            </a:extLst>
          </p:cNvPr>
          <p:cNvSpPr/>
          <p:nvPr/>
        </p:nvSpPr>
        <p:spPr>
          <a:xfrm>
            <a:off x="8291087" y="2146966"/>
            <a:ext cx="2533095" cy="69454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t>TEZ DÖNEMİ</a:t>
            </a:r>
          </a:p>
          <a:p>
            <a:pPr algn="ctr"/>
            <a:r>
              <a:rPr lang="tr-TR" sz="1400" dirty="0"/>
              <a:t>30 AKTS </a:t>
            </a:r>
          </a:p>
          <a:p>
            <a:pPr algn="ctr"/>
            <a:r>
              <a:rPr lang="tr-TR" sz="1400" dirty="0"/>
              <a:t>Azami sürenin sonu</a:t>
            </a:r>
          </a:p>
        </p:txBody>
      </p:sp>
      <p:sp>
        <p:nvSpPr>
          <p:cNvPr id="6" name="Dikdörtgen 5">
            <a:extLst>
              <a:ext uri="{FF2B5EF4-FFF2-40B4-BE49-F238E27FC236}">
                <a16:creationId xmlns:a16="http://schemas.microsoft.com/office/drawing/2014/main" id="{3AA9690B-4A82-4677-B0E0-932348592677}"/>
              </a:ext>
            </a:extLst>
          </p:cNvPr>
          <p:cNvSpPr/>
          <p:nvPr/>
        </p:nvSpPr>
        <p:spPr>
          <a:xfrm>
            <a:off x="319597" y="5317541"/>
            <a:ext cx="11585358" cy="646331"/>
          </a:xfrm>
          <a:prstGeom prst="rect">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tr-TR" sz="1200" b="1" dirty="0">
                <a:solidFill>
                  <a:prstClr val="black"/>
                </a:solidFill>
              </a:rPr>
              <a:t>MEZUNİYET</a:t>
            </a:r>
          </a:p>
          <a:p>
            <a:pPr lvl="0" algn="just"/>
            <a:r>
              <a:rPr lang="tr-TR" sz="1200" b="1" dirty="0">
                <a:solidFill>
                  <a:prstClr val="black"/>
                </a:solidFill>
              </a:rPr>
              <a:t>Tez savunma sınavında başarılı olan öğrenci, sınav sonucunu üç gün içerisinde anabilim dalı aracılığı ile enstitüye iletmelidir. Ayrıca, mezuniyet için gerekli belgeler ve onay almış tez ciltli olarak en geç savunma tarihinden itibaren 1 ay içerisinde anabilim dalı aracılığı ile enstitüye teslim edilmelidir. Enstitü Yönetim Kurulu kararı ile mezun olunur.</a:t>
            </a:r>
          </a:p>
        </p:txBody>
      </p:sp>
      <p:sp>
        <p:nvSpPr>
          <p:cNvPr id="12" name="Metin kutusu 11">
            <a:extLst>
              <a:ext uri="{FF2B5EF4-FFF2-40B4-BE49-F238E27FC236}">
                <a16:creationId xmlns:a16="http://schemas.microsoft.com/office/drawing/2014/main" id="{87424D88-E047-4ED2-80F3-0DB534D07CCB}"/>
              </a:ext>
            </a:extLst>
          </p:cNvPr>
          <p:cNvSpPr txBox="1"/>
          <p:nvPr/>
        </p:nvSpPr>
        <p:spPr>
          <a:xfrm>
            <a:off x="319597" y="6116306"/>
            <a:ext cx="11585358" cy="461665"/>
          </a:xfrm>
          <a:prstGeom prst="rect">
            <a:avLst/>
          </a:prstGeom>
          <a:solidFill>
            <a:schemeClr val="accent6">
              <a:lumMod val="75000"/>
            </a:schemeClr>
          </a:solidFill>
          <a:ln w="28575">
            <a:solidFill>
              <a:schemeClr val="tx1"/>
            </a:solidFill>
          </a:ln>
        </p:spPr>
        <p:txBody>
          <a:bodyPr wrap="square" rtlCol="0">
            <a:spAutoFit/>
          </a:bodyPr>
          <a:lstStyle/>
          <a:p>
            <a:pPr marL="285750" lvl="0" indent="-285750">
              <a:buFont typeface="Arial" panose="020B0604020202020204" pitchFamily="34" charset="0"/>
              <a:buChar char="•"/>
            </a:pPr>
            <a:r>
              <a:rPr lang="tr-TR" sz="1200" b="1" dirty="0">
                <a:solidFill>
                  <a:prstClr val="black"/>
                </a:solidFill>
              </a:rPr>
              <a:t>Öğrenci formlarına enstitü web sayfasında bulunan online işlemler menüsünden ulaşabilirsiniz. </a:t>
            </a:r>
          </a:p>
          <a:p>
            <a:pPr marL="285750" lvl="0" indent="-285750">
              <a:buFont typeface="Arial" panose="020B0604020202020204" pitchFamily="34" charset="0"/>
              <a:buChar char="•"/>
            </a:pPr>
            <a:r>
              <a:rPr lang="tr-TR" sz="1200" b="1" dirty="0">
                <a:solidFill>
                  <a:prstClr val="black"/>
                </a:solidFill>
              </a:rPr>
              <a:t>Doktora süreçleri ile ilgili daha ayrıntılı bilgiye ve programdan ilişik kesilmesine neden olan hususlara BAİBÜ Lisansüstü Eğitim-Öğretim Yönetmeliği ulaşabilirsiniz.</a:t>
            </a:r>
          </a:p>
        </p:txBody>
      </p:sp>
    </p:spTree>
    <p:extLst>
      <p:ext uri="{BB962C8B-B14F-4D97-AF65-F5344CB8AC3E}">
        <p14:creationId xmlns:p14="http://schemas.microsoft.com/office/powerpoint/2010/main" val="24798073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335</Words>
  <Application>Microsoft Office PowerPoint</Application>
  <PresentationFormat>Geniş ekran</PresentationFormat>
  <Paragraphs>39</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LİSANSÜSTÜ EĞİTİM ENSTİTÜSÜ TEZLİ YÜKSEK LİSANS SÜRECİ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mustafa aydin</dc:creator>
  <cp:lastModifiedBy>pc</cp:lastModifiedBy>
  <cp:revision>14</cp:revision>
  <dcterms:created xsi:type="dcterms:W3CDTF">2021-10-14T19:14:43Z</dcterms:created>
  <dcterms:modified xsi:type="dcterms:W3CDTF">2022-03-15T18:20:41Z</dcterms:modified>
</cp:coreProperties>
</file>